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
  </p:handoutMasterIdLst>
  <p:sldIdLst>
    <p:sldId id="259" r:id="rId2"/>
    <p:sldId id="260" r:id="rId3"/>
  </p:sldIdLst>
  <p:sldSz cx="43891200" cy="32918400"/>
  <p:notesSz cx="6953250" cy="9239250"/>
  <p:embeddedFontLst>
    <p:embeddedFont>
      <p:font typeface="Calibri" panose="020F0502020204030204" pitchFamily="34" charset="0"/>
      <p:regular r:id="rId6"/>
      <p:bold r:id="rId7"/>
      <p:italic r:id="rId8"/>
      <p:boldItalic r:id="rId9"/>
    </p:embeddedFont>
    <p:embeddedFont>
      <p:font typeface="Cambria Math" panose="02040503050406030204" pitchFamily="18" charset="0"/>
      <p:regular r:id="rId10"/>
    </p:embeddedFont>
    <p:embeddedFont>
      <p:font typeface="Montserrat" panose="020F0502020204030204" pitchFamily="34" charset="0"/>
      <p:regular r:id="rId11"/>
      <p:bold r:id="rId12"/>
      <p:italic r:id="rId13"/>
      <p:boldItalic r:id="rId14"/>
    </p:embeddedFont>
  </p:embeddedFontLst>
  <p:custDataLst>
    <p:tags r:id="rId15"/>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E64B3C"/>
    <a:srgbClr val="2D3C50"/>
    <a:srgbClr val="FF9900"/>
    <a:srgbClr val="990000"/>
    <a:srgbClr val="000050"/>
    <a:srgbClr val="00126A"/>
    <a:srgbClr val="0033CC"/>
    <a:srgbClr val="000066"/>
    <a:srgbClr val="000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69B3F-26B0-A64C-A88A-D02082C5226C}" v="591" dt="2020-03-07T23:52:27.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92" d="100"/>
          <a:sy n="92" d="100"/>
        </p:scale>
        <p:origin x="-17784" y="-265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209" d="100"/>
          <a:sy n="209" d="100"/>
        </p:scale>
        <p:origin x="1200" y="-17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ags" Target="tags/tag1.xml"/><Relationship Id="rId10" Type="http://schemas.openxmlformats.org/officeDocument/2006/relationships/font" Target="fonts/font5.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font" Target="fonts/font9.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Kendre" userId="4db2b1cd-c99c-4935-8769-324f6c9d7f4f" providerId="ADAL" clId="{56AB16BF-AA91-AE4C-B69B-6F9506E22495}"/>
    <pc:docChg chg="modSld">
      <pc:chgData name="Aditya Kendre" userId="4db2b1cd-c99c-4935-8769-324f6c9d7f4f" providerId="ADAL" clId="{56AB16BF-AA91-AE4C-B69B-6F9506E22495}" dt="2020-01-07T14:58:32.616" v="8" actId="403"/>
      <pc:docMkLst>
        <pc:docMk/>
      </pc:docMkLst>
      <pc:sldChg chg="modSp">
        <pc:chgData name="Aditya Kendre" userId="4db2b1cd-c99c-4935-8769-324f6c9d7f4f" providerId="ADAL" clId="{56AB16BF-AA91-AE4C-B69B-6F9506E22495}" dt="2020-01-07T14:58:32.616" v="8" actId="403"/>
        <pc:sldMkLst>
          <pc:docMk/>
          <pc:sldMk cId="0" sldId="259"/>
        </pc:sldMkLst>
        <pc:spChg chg="mod">
          <ac:chgData name="Aditya Kendre" userId="4db2b1cd-c99c-4935-8769-324f6c9d7f4f" providerId="ADAL" clId="{56AB16BF-AA91-AE4C-B69B-6F9506E22495}" dt="2020-01-07T14:58:32.616" v="8" actId="403"/>
          <ac:spMkLst>
            <pc:docMk/>
            <pc:sldMk cId="0" sldId="259"/>
            <ac:spMk id="17" creationId="{B2C25681-95AF-45D0-852E-DC3E00E2FDFE}"/>
          </ac:spMkLst>
        </pc:spChg>
      </pc:sldChg>
    </pc:docChg>
  </pc:docChgLst>
  <pc:docChgLst>
    <pc:chgData name="Aditya Kendre" userId="34a0a8fb3f6cd9c7" providerId="LiveId" clId="{EBBBA572-70D9-2B48-9D8B-405F314B87B7}"/>
    <pc:docChg chg="undo custSel modSld">
      <pc:chgData name="Aditya Kendre" userId="34a0a8fb3f6cd9c7" providerId="LiveId" clId="{EBBBA572-70D9-2B48-9D8B-405F314B87B7}" dt="2018-12-21T03:24:49.336" v="1929" actId="20577"/>
      <pc:docMkLst>
        <pc:docMk/>
      </pc:docMkLst>
      <pc:sldChg chg="addSp modSp">
        <pc:chgData name="Aditya Kendre" userId="34a0a8fb3f6cd9c7" providerId="LiveId" clId="{EBBBA572-70D9-2B48-9D8B-405F314B87B7}" dt="2018-12-21T03:24:49.336" v="1929" actId="20577"/>
        <pc:sldMkLst>
          <pc:docMk/>
          <pc:sldMk cId="0" sldId="259"/>
        </pc:sldMkLst>
        <pc:spChg chg="mod">
          <ac:chgData name="Aditya Kendre" userId="34a0a8fb3f6cd9c7" providerId="LiveId" clId="{EBBBA572-70D9-2B48-9D8B-405F314B87B7}" dt="2018-12-02T03:55:53.387" v="24" actId="2711"/>
          <ac:spMkLst>
            <pc:docMk/>
            <pc:sldMk cId="0" sldId="259"/>
            <ac:spMk id="17" creationId="{B2C25681-95AF-45D0-852E-DC3E00E2FDFE}"/>
          </ac:spMkLst>
        </pc:spChg>
        <pc:spChg chg="mod">
          <ac:chgData name="Aditya Kendre" userId="34a0a8fb3f6cd9c7" providerId="LiveId" clId="{EBBBA572-70D9-2B48-9D8B-405F314B87B7}" dt="2018-12-02T03:55:53.387" v="24" actId="2711"/>
          <ac:spMkLst>
            <pc:docMk/>
            <pc:sldMk cId="0" sldId="259"/>
            <ac:spMk id="20" creationId="{F8160BCC-36FC-4419-BD0D-F8E0CD69D3FC}"/>
          </ac:spMkLst>
        </pc:spChg>
        <pc:spChg chg="mod">
          <ac:chgData name="Aditya Kendre" userId="34a0a8fb3f6cd9c7" providerId="LiveId" clId="{EBBBA572-70D9-2B48-9D8B-405F314B87B7}" dt="2018-12-02T03:55:53.387" v="24" actId="2711"/>
          <ac:spMkLst>
            <pc:docMk/>
            <pc:sldMk cId="0" sldId="259"/>
            <ac:spMk id="21" creationId="{101B52F1-D8CA-4741-B86D-98C03F645847}"/>
          </ac:spMkLst>
        </pc:spChg>
        <pc:spChg chg="mod">
          <ac:chgData name="Aditya Kendre" userId="34a0a8fb3f6cd9c7" providerId="LiveId" clId="{EBBBA572-70D9-2B48-9D8B-405F314B87B7}" dt="2018-12-02T03:55:53.387" v="24" actId="2711"/>
          <ac:spMkLst>
            <pc:docMk/>
            <pc:sldMk cId="0" sldId="259"/>
            <ac:spMk id="22" creationId="{911E8223-4617-4E14-85CC-64FBEF860AEB}"/>
          </ac:spMkLst>
        </pc:spChg>
        <pc:spChg chg="mod">
          <ac:chgData name="Aditya Kendre" userId="34a0a8fb3f6cd9c7" providerId="LiveId" clId="{EBBBA572-70D9-2B48-9D8B-405F314B87B7}" dt="2018-12-02T03:55:53.387" v="24" actId="2711"/>
          <ac:spMkLst>
            <pc:docMk/>
            <pc:sldMk cId="0" sldId="259"/>
            <ac:spMk id="23" creationId="{872BEF07-8C59-E94D-B31D-4987983E6308}"/>
          </ac:spMkLst>
        </pc:spChg>
        <pc:spChg chg="mod">
          <ac:chgData name="Aditya Kendre" userId="34a0a8fb3f6cd9c7" providerId="LiveId" clId="{EBBBA572-70D9-2B48-9D8B-405F314B87B7}" dt="2018-12-02T03:55:53.387" v="24" actId="2711"/>
          <ac:spMkLst>
            <pc:docMk/>
            <pc:sldMk cId="0" sldId="259"/>
            <ac:spMk id="24" creationId="{6C45A49F-C7B9-0048-8BE5-6B6BF2DB0312}"/>
          </ac:spMkLst>
        </pc:spChg>
        <pc:spChg chg="mod">
          <ac:chgData name="Aditya Kendre" userId="34a0a8fb3f6cd9c7" providerId="LiveId" clId="{EBBBA572-70D9-2B48-9D8B-405F314B87B7}" dt="2018-12-02T03:55:53.387" v="24" actId="2711"/>
          <ac:spMkLst>
            <pc:docMk/>
            <pc:sldMk cId="0" sldId="259"/>
            <ac:spMk id="25" creationId="{9E27E30F-C5E5-D241-B406-7A9D22C7B38B}"/>
          </ac:spMkLst>
        </pc:spChg>
        <pc:spChg chg="mod">
          <ac:chgData name="Aditya Kendre" userId="34a0a8fb3f6cd9c7" providerId="LiveId" clId="{EBBBA572-70D9-2B48-9D8B-405F314B87B7}" dt="2018-12-02T03:55:53.387" v="24" actId="2711"/>
          <ac:spMkLst>
            <pc:docMk/>
            <pc:sldMk cId="0" sldId="259"/>
            <ac:spMk id="27" creationId="{9E369C6D-A264-4B89-931F-14FD6655F2D2}"/>
          </ac:spMkLst>
        </pc:spChg>
        <pc:spChg chg="mod">
          <ac:chgData name="Aditya Kendre" userId="34a0a8fb3f6cd9c7" providerId="LiveId" clId="{EBBBA572-70D9-2B48-9D8B-405F314B87B7}" dt="2018-12-02T03:55:53.387" v="24" actId="2711"/>
          <ac:spMkLst>
            <pc:docMk/>
            <pc:sldMk cId="0" sldId="259"/>
            <ac:spMk id="28" creationId="{E4C4A74D-EA23-49E9-BBF7-AE282F8CE6C8}"/>
          </ac:spMkLst>
        </pc:spChg>
        <pc:spChg chg="mod">
          <ac:chgData name="Aditya Kendre" userId="34a0a8fb3f6cd9c7" providerId="LiveId" clId="{EBBBA572-70D9-2B48-9D8B-405F314B87B7}" dt="2018-12-02T03:55:53.387" v="24" actId="2711"/>
          <ac:spMkLst>
            <pc:docMk/>
            <pc:sldMk cId="0" sldId="259"/>
            <ac:spMk id="29" creationId="{904CF93A-9750-48ED-AC6A-235688D1D322}"/>
          </ac:spMkLst>
        </pc:spChg>
        <pc:spChg chg="add mod">
          <ac:chgData name="Aditya Kendre" userId="34a0a8fb3f6cd9c7" providerId="LiveId" clId="{EBBBA572-70D9-2B48-9D8B-405F314B87B7}" dt="2018-12-21T03:24:49.336" v="1929" actId="20577"/>
          <ac:spMkLst>
            <pc:docMk/>
            <pc:sldMk cId="0" sldId="259"/>
            <ac:spMk id="30" creationId="{4D7C9814-9F54-2B4D-A951-B4208CA79718}"/>
          </ac:spMkLst>
        </pc:spChg>
        <pc:spChg chg="mod">
          <ac:chgData name="Aditya Kendre" userId="34a0a8fb3f6cd9c7" providerId="LiveId" clId="{EBBBA572-70D9-2B48-9D8B-405F314B87B7}" dt="2018-12-02T03:55:53.387" v="24" actId="2711"/>
          <ac:spMkLst>
            <pc:docMk/>
            <pc:sldMk cId="0" sldId="259"/>
            <ac:spMk id="32" creationId="{8A36DE9E-ADA7-4B49-A36B-D777D03B40F4}"/>
          </ac:spMkLst>
        </pc:spChg>
        <pc:spChg chg="mod">
          <ac:chgData name="Aditya Kendre" userId="34a0a8fb3f6cd9c7" providerId="LiveId" clId="{EBBBA572-70D9-2B48-9D8B-405F314B87B7}" dt="2018-12-02T03:55:53.387" v="24" actId="2711"/>
          <ac:spMkLst>
            <pc:docMk/>
            <pc:sldMk cId="0" sldId="259"/>
            <ac:spMk id="33" creationId="{AD61A419-7763-464E-BEFD-5783756FD735}"/>
          </ac:spMkLst>
        </pc:spChg>
        <pc:spChg chg="mod">
          <ac:chgData name="Aditya Kendre" userId="34a0a8fb3f6cd9c7" providerId="LiveId" clId="{EBBBA572-70D9-2B48-9D8B-405F314B87B7}" dt="2018-12-02T03:55:53.387" v="24" actId="2711"/>
          <ac:spMkLst>
            <pc:docMk/>
            <pc:sldMk cId="0" sldId="259"/>
            <ac:spMk id="49" creationId="{DEA09F5A-1661-4BDF-A2DF-89252468F52D}"/>
          </ac:spMkLst>
        </pc:spChg>
        <pc:spChg chg="mod">
          <ac:chgData name="Aditya Kendre" userId="34a0a8fb3f6cd9c7" providerId="LiveId" clId="{EBBBA572-70D9-2B48-9D8B-405F314B87B7}" dt="2018-12-02T03:55:53.387" v="24" actId="2711"/>
          <ac:spMkLst>
            <pc:docMk/>
            <pc:sldMk cId="0" sldId="259"/>
            <ac:spMk id="54" creationId="{78FB01C1-373E-4866-BF69-4540A0DE8387}"/>
          </ac:spMkLst>
        </pc:spChg>
        <pc:spChg chg="mod">
          <ac:chgData name="Aditya Kendre" userId="34a0a8fb3f6cd9c7" providerId="LiveId" clId="{EBBBA572-70D9-2B48-9D8B-405F314B87B7}" dt="2018-12-02T03:55:53.387" v="24" actId="2711"/>
          <ac:spMkLst>
            <pc:docMk/>
            <pc:sldMk cId="0" sldId="259"/>
            <ac:spMk id="241" creationId="{289F4C29-97DA-4889-85D4-4718B5EF9EE5}"/>
          </ac:spMkLst>
        </pc:spChg>
        <pc:spChg chg="mod">
          <ac:chgData name="Aditya Kendre" userId="34a0a8fb3f6cd9c7" providerId="LiveId" clId="{EBBBA572-70D9-2B48-9D8B-405F314B87B7}" dt="2018-12-02T03:55:53.387" v="24" actId="2711"/>
          <ac:spMkLst>
            <pc:docMk/>
            <pc:sldMk cId="0" sldId="259"/>
            <ac:spMk id="249" creationId="{E7F5A37C-2B6C-4404-91FF-0640D04BD011}"/>
          </ac:spMkLst>
        </pc:spChg>
        <pc:spChg chg="mod">
          <ac:chgData name="Aditya Kendre" userId="34a0a8fb3f6cd9c7" providerId="LiveId" clId="{EBBBA572-70D9-2B48-9D8B-405F314B87B7}" dt="2018-12-02T03:55:53.387" v="24" actId="2711"/>
          <ac:spMkLst>
            <pc:docMk/>
            <pc:sldMk cId="0" sldId="259"/>
            <ac:spMk id="306" creationId="{52719D96-727F-42F6-8B2A-AA919B98673D}"/>
          </ac:spMkLst>
        </pc:spChg>
        <pc:spChg chg="mod">
          <ac:chgData name="Aditya Kendre" userId="34a0a8fb3f6cd9c7" providerId="LiveId" clId="{EBBBA572-70D9-2B48-9D8B-405F314B87B7}" dt="2018-12-02T03:55:53.387" v="24" actId="2711"/>
          <ac:spMkLst>
            <pc:docMk/>
            <pc:sldMk cId="0" sldId="259"/>
            <ac:spMk id="2050" creationId="{00000000-0000-0000-0000-000000000000}"/>
          </ac:spMkLst>
        </pc:spChg>
      </pc:sldChg>
    </pc:docChg>
  </pc:docChgLst>
  <pc:docChgLst>
    <pc:chgData name="Aditya Kendre" userId="4db2b1cd-c99c-4935-8769-324f6c9d7f4f" providerId="ADAL" clId="{99769B3F-26B0-A64C-A88A-D02082C5226C}"/>
    <pc:docChg chg="undo redo custSel addSld modSld">
      <pc:chgData name="Aditya Kendre" userId="4db2b1cd-c99c-4935-8769-324f6c9d7f4f" providerId="ADAL" clId="{99769B3F-26B0-A64C-A88A-D02082C5226C}" dt="2020-03-07T23:57:00.493" v="5326" actId="20577"/>
      <pc:docMkLst>
        <pc:docMk/>
      </pc:docMkLst>
      <pc:sldChg chg="addSp delSp modSp">
        <pc:chgData name="Aditya Kendre" userId="4db2b1cd-c99c-4935-8769-324f6c9d7f4f" providerId="ADAL" clId="{99769B3F-26B0-A64C-A88A-D02082C5226C}" dt="2020-03-07T23:57:00.493" v="5326" actId="20577"/>
        <pc:sldMkLst>
          <pc:docMk/>
          <pc:sldMk cId="0" sldId="259"/>
        </pc:sldMkLst>
        <pc:spChg chg="add mod">
          <ac:chgData name="Aditya Kendre" userId="4db2b1cd-c99c-4935-8769-324f6c9d7f4f" providerId="ADAL" clId="{99769B3F-26B0-A64C-A88A-D02082C5226C}" dt="2020-03-04T00:31:11.553" v="1465" actId="164"/>
          <ac:spMkLst>
            <pc:docMk/>
            <pc:sldMk cId="0" sldId="259"/>
            <ac:spMk id="3" creationId="{1CEA2AB5-11C3-B943-AB43-4EEE8DF32A30}"/>
          </ac:spMkLst>
        </pc:spChg>
        <pc:spChg chg="add del mod">
          <ac:chgData name="Aditya Kendre" userId="4db2b1cd-c99c-4935-8769-324f6c9d7f4f" providerId="ADAL" clId="{99769B3F-26B0-A64C-A88A-D02082C5226C}" dt="2020-03-03T23:34:53.963" v="1010"/>
          <ac:spMkLst>
            <pc:docMk/>
            <pc:sldMk cId="0" sldId="259"/>
            <ac:spMk id="5" creationId="{1E81055A-9B8C-624D-BEC7-FF22CD03BB86}"/>
          </ac:spMkLst>
        </pc:spChg>
        <pc:spChg chg="add del mod">
          <ac:chgData name="Aditya Kendre" userId="4db2b1cd-c99c-4935-8769-324f6c9d7f4f" providerId="ADAL" clId="{99769B3F-26B0-A64C-A88A-D02082C5226C}" dt="2020-03-04T00:39:04.620" v="1644" actId="478"/>
          <ac:spMkLst>
            <pc:docMk/>
            <pc:sldMk cId="0" sldId="259"/>
            <ac:spMk id="9" creationId="{FBAB2BDB-7CB5-284E-94F5-DBEFBC827273}"/>
          </ac:spMkLst>
        </pc:spChg>
        <pc:spChg chg="add del">
          <ac:chgData name="Aditya Kendre" userId="4db2b1cd-c99c-4935-8769-324f6c9d7f4f" providerId="ADAL" clId="{99769B3F-26B0-A64C-A88A-D02082C5226C}" dt="2020-03-04T14:35:38.864" v="2094"/>
          <ac:spMkLst>
            <pc:docMk/>
            <pc:sldMk cId="0" sldId="259"/>
            <ac:spMk id="12" creationId="{993EA2C4-8450-8846-A24A-AC0B887A2CE1}"/>
          </ac:spMkLst>
        </pc:spChg>
        <pc:spChg chg="add mod">
          <ac:chgData name="Aditya Kendre" userId="4db2b1cd-c99c-4935-8769-324f6c9d7f4f" providerId="ADAL" clId="{99769B3F-26B0-A64C-A88A-D02082C5226C}" dt="2020-03-07T21:42:07.691" v="3270" actId="20577"/>
          <ac:spMkLst>
            <pc:docMk/>
            <pc:sldMk cId="0" sldId="259"/>
            <ac:spMk id="13" creationId="{28800C87-E87E-FE4B-B0EA-87941B7BD1C3}"/>
          </ac:spMkLst>
        </pc:spChg>
        <pc:spChg chg="add del">
          <ac:chgData name="Aditya Kendre" userId="4db2b1cd-c99c-4935-8769-324f6c9d7f4f" providerId="ADAL" clId="{99769B3F-26B0-A64C-A88A-D02082C5226C}" dt="2020-03-04T14:39:40.480" v="2223"/>
          <ac:spMkLst>
            <pc:docMk/>
            <pc:sldMk cId="0" sldId="259"/>
            <ac:spMk id="13" creationId="{BD431E24-375D-DE41-980D-C171000069A8}"/>
          </ac:spMkLst>
        </pc:spChg>
        <pc:spChg chg="add mod">
          <ac:chgData name="Aditya Kendre" userId="4db2b1cd-c99c-4935-8769-324f6c9d7f4f" providerId="ADAL" clId="{99769B3F-26B0-A64C-A88A-D02082C5226C}" dt="2020-03-07T23:35:45.633" v="5162"/>
          <ac:spMkLst>
            <pc:docMk/>
            <pc:sldMk cId="0" sldId="259"/>
            <ac:spMk id="14" creationId="{03675A72-ED64-FE46-B82D-0B5712727599}"/>
          </ac:spMkLst>
        </pc:spChg>
        <pc:spChg chg="add mod">
          <ac:chgData name="Aditya Kendre" userId="4db2b1cd-c99c-4935-8769-324f6c9d7f4f" providerId="ADAL" clId="{99769B3F-26B0-A64C-A88A-D02082C5226C}" dt="2020-03-07T23:49:36.723" v="5215" actId="20577"/>
          <ac:spMkLst>
            <pc:docMk/>
            <pc:sldMk cId="0" sldId="259"/>
            <ac:spMk id="15" creationId="{3BB247AA-4CB8-F141-98C3-5584E3283046}"/>
          </ac:spMkLst>
        </pc:spChg>
        <pc:spChg chg="add del mod">
          <ac:chgData name="Aditya Kendre" userId="4db2b1cd-c99c-4935-8769-324f6c9d7f4f" providerId="ADAL" clId="{99769B3F-26B0-A64C-A88A-D02082C5226C}" dt="2020-03-07T19:23:55.343" v="3112" actId="478"/>
          <ac:spMkLst>
            <pc:docMk/>
            <pc:sldMk cId="0" sldId="259"/>
            <ac:spMk id="16" creationId="{AEE6FF34-FB8E-7542-A2D6-6B4848B13B9A}"/>
          </ac:spMkLst>
        </pc:spChg>
        <pc:spChg chg="mod">
          <ac:chgData name="Aditya Kendre" userId="4db2b1cd-c99c-4935-8769-324f6c9d7f4f" providerId="ADAL" clId="{99769B3F-26B0-A64C-A88A-D02082C5226C}" dt="2020-03-04T00:29:25.010" v="1418" actId="1036"/>
          <ac:spMkLst>
            <pc:docMk/>
            <pc:sldMk cId="0" sldId="259"/>
            <ac:spMk id="17" creationId="{B2C25681-95AF-45D0-852E-DC3E00E2FDFE}"/>
          </ac:spMkLst>
        </pc:spChg>
        <pc:spChg chg="add mod">
          <ac:chgData name="Aditya Kendre" userId="4db2b1cd-c99c-4935-8769-324f6c9d7f4f" providerId="ADAL" clId="{99769B3F-26B0-A64C-A88A-D02082C5226C}" dt="2020-03-07T21:42:52.656" v="3282" actId="20577"/>
          <ac:spMkLst>
            <pc:docMk/>
            <pc:sldMk cId="0" sldId="259"/>
            <ac:spMk id="18" creationId="{A92E9444-7CAC-CA41-899B-3C36170C5C81}"/>
          </ac:spMkLst>
        </pc:spChg>
        <pc:spChg chg="add mod">
          <ac:chgData name="Aditya Kendre" userId="4db2b1cd-c99c-4935-8769-324f6c9d7f4f" providerId="ADAL" clId="{99769B3F-26B0-A64C-A88A-D02082C5226C}" dt="2020-03-07T21:55:39.007" v="3555" actId="1038"/>
          <ac:spMkLst>
            <pc:docMk/>
            <pc:sldMk cId="0" sldId="259"/>
            <ac:spMk id="19" creationId="{0FDE4286-5D2D-3345-9DA3-D65B7D6C8274}"/>
          </ac:spMkLst>
        </pc:spChg>
        <pc:spChg chg="mod">
          <ac:chgData name="Aditya Kendre" userId="4db2b1cd-c99c-4935-8769-324f6c9d7f4f" providerId="ADAL" clId="{99769B3F-26B0-A64C-A88A-D02082C5226C}" dt="2020-03-04T14:30:31.054" v="1894"/>
          <ac:spMkLst>
            <pc:docMk/>
            <pc:sldMk cId="0" sldId="259"/>
            <ac:spMk id="20" creationId="{F8160BCC-36FC-4419-BD0D-F8E0CD69D3FC}"/>
          </ac:spMkLst>
        </pc:spChg>
        <pc:spChg chg="mod">
          <ac:chgData name="Aditya Kendre" userId="4db2b1cd-c99c-4935-8769-324f6c9d7f4f" providerId="ADAL" clId="{99769B3F-26B0-A64C-A88A-D02082C5226C}" dt="2020-03-04T14:57:38.594" v="2611" actId="1035"/>
          <ac:spMkLst>
            <pc:docMk/>
            <pc:sldMk cId="0" sldId="259"/>
            <ac:spMk id="21" creationId="{101B52F1-D8CA-4741-B86D-98C03F645847}"/>
          </ac:spMkLst>
        </pc:spChg>
        <pc:spChg chg="mod">
          <ac:chgData name="Aditya Kendre" userId="4db2b1cd-c99c-4935-8769-324f6c9d7f4f" providerId="ADAL" clId="{99769B3F-26B0-A64C-A88A-D02082C5226C}" dt="2020-03-04T14:45:32.285" v="2297" actId="20577"/>
          <ac:spMkLst>
            <pc:docMk/>
            <pc:sldMk cId="0" sldId="259"/>
            <ac:spMk id="22" creationId="{911E8223-4617-4E14-85CC-64FBEF860AEB}"/>
          </ac:spMkLst>
        </pc:spChg>
        <pc:spChg chg="mod">
          <ac:chgData name="Aditya Kendre" userId="4db2b1cd-c99c-4935-8769-324f6c9d7f4f" providerId="ADAL" clId="{99769B3F-26B0-A64C-A88A-D02082C5226C}" dt="2020-03-07T23:43:37.560" v="5172" actId="20577"/>
          <ac:spMkLst>
            <pc:docMk/>
            <pc:sldMk cId="0" sldId="259"/>
            <ac:spMk id="23" creationId="{872BEF07-8C59-E94D-B31D-4987983E6308}"/>
          </ac:spMkLst>
        </pc:spChg>
        <pc:spChg chg="mod">
          <ac:chgData name="Aditya Kendre" userId="4db2b1cd-c99c-4935-8769-324f6c9d7f4f" providerId="ADAL" clId="{99769B3F-26B0-A64C-A88A-D02082C5226C}" dt="2020-03-04T00:31:00.407" v="1464" actId="1035"/>
          <ac:spMkLst>
            <pc:docMk/>
            <pc:sldMk cId="0" sldId="259"/>
            <ac:spMk id="24" creationId="{6C45A49F-C7B9-0048-8BE5-6B6BF2DB0312}"/>
          </ac:spMkLst>
        </pc:spChg>
        <pc:spChg chg="add mod">
          <ac:chgData name="Aditya Kendre" userId="4db2b1cd-c99c-4935-8769-324f6c9d7f4f" providerId="ADAL" clId="{99769B3F-26B0-A64C-A88A-D02082C5226C}" dt="2020-03-07T21:44:23.530" v="3311" actId="20577"/>
          <ac:spMkLst>
            <pc:docMk/>
            <pc:sldMk cId="0" sldId="259"/>
            <ac:spMk id="25" creationId="{17177A70-2F6F-E545-8E98-6E91F034DF87}"/>
          </ac:spMkLst>
        </pc:spChg>
        <pc:spChg chg="del mod">
          <ac:chgData name="Aditya Kendre" userId="4db2b1cd-c99c-4935-8769-324f6c9d7f4f" providerId="ADAL" clId="{99769B3F-26B0-A64C-A88A-D02082C5226C}" dt="2020-03-04T00:39:02.542" v="1643" actId="478"/>
          <ac:spMkLst>
            <pc:docMk/>
            <pc:sldMk cId="0" sldId="259"/>
            <ac:spMk id="25" creationId="{9E27E30F-C5E5-D241-B406-7A9D22C7B38B}"/>
          </ac:spMkLst>
        </pc:spChg>
        <pc:spChg chg="del">
          <ac:chgData name="Aditya Kendre" userId="4db2b1cd-c99c-4935-8769-324f6c9d7f4f" providerId="ADAL" clId="{99769B3F-26B0-A64C-A88A-D02082C5226C}" dt="2020-03-07T23:51:51.195" v="5270" actId="478"/>
          <ac:spMkLst>
            <pc:docMk/>
            <pc:sldMk cId="0" sldId="259"/>
            <ac:spMk id="28" creationId="{E4C4A74D-EA23-49E9-BBF7-AE282F8CE6C8}"/>
          </ac:spMkLst>
        </pc:spChg>
        <pc:spChg chg="del mod">
          <ac:chgData name="Aditya Kendre" userId="4db2b1cd-c99c-4935-8769-324f6c9d7f4f" providerId="ADAL" clId="{99769B3F-26B0-A64C-A88A-D02082C5226C}" dt="2020-03-07T23:52:27.752" v="5273" actId="478"/>
          <ac:spMkLst>
            <pc:docMk/>
            <pc:sldMk cId="0" sldId="259"/>
            <ac:spMk id="29" creationId="{904CF93A-9750-48ED-AC6A-235688D1D322}"/>
          </ac:spMkLst>
        </pc:spChg>
        <pc:spChg chg="mod">
          <ac:chgData name="Aditya Kendre" userId="4db2b1cd-c99c-4935-8769-324f6c9d7f4f" providerId="ADAL" clId="{99769B3F-26B0-A64C-A88A-D02082C5226C}" dt="2020-03-07T23:55:37.063" v="5279" actId="113"/>
          <ac:spMkLst>
            <pc:docMk/>
            <pc:sldMk cId="0" sldId="259"/>
            <ac:spMk id="30" creationId="{4D7C9814-9F54-2B4D-A951-B4208CA79718}"/>
          </ac:spMkLst>
        </pc:spChg>
        <pc:spChg chg="add mod">
          <ac:chgData name="Aditya Kendre" userId="4db2b1cd-c99c-4935-8769-324f6c9d7f4f" providerId="ADAL" clId="{99769B3F-26B0-A64C-A88A-D02082C5226C}" dt="2020-03-07T23:44:03.845" v="5178" actId="20577"/>
          <ac:spMkLst>
            <pc:docMk/>
            <pc:sldMk cId="0" sldId="259"/>
            <ac:spMk id="31" creationId="{1B95E4B7-5F11-E94C-BA8C-702B0A1B3ECF}"/>
          </ac:spMkLst>
        </pc:spChg>
        <pc:spChg chg="mod">
          <ac:chgData name="Aditya Kendre" userId="4db2b1cd-c99c-4935-8769-324f6c9d7f4f" providerId="ADAL" clId="{99769B3F-26B0-A64C-A88A-D02082C5226C}" dt="2020-03-04T14:55:54.052" v="2505" actId="1035"/>
          <ac:spMkLst>
            <pc:docMk/>
            <pc:sldMk cId="0" sldId="259"/>
            <ac:spMk id="32" creationId="{8A36DE9E-ADA7-4B49-A36B-D777D03B40F4}"/>
          </ac:spMkLst>
        </pc:spChg>
        <pc:spChg chg="del mod">
          <ac:chgData name="Aditya Kendre" userId="4db2b1cd-c99c-4935-8769-324f6c9d7f4f" providerId="ADAL" clId="{99769B3F-26B0-A64C-A88A-D02082C5226C}" dt="2020-03-07T20:04:16.867" v="3148" actId="478"/>
          <ac:spMkLst>
            <pc:docMk/>
            <pc:sldMk cId="0" sldId="259"/>
            <ac:spMk id="33" creationId="{AD61A419-7763-464E-BEFD-5783756FD735}"/>
          </ac:spMkLst>
        </pc:spChg>
        <pc:spChg chg="add mod">
          <ac:chgData name="Aditya Kendre" userId="4db2b1cd-c99c-4935-8769-324f6c9d7f4f" providerId="ADAL" clId="{99769B3F-26B0-A64C-A88A-D02082C5226C}" dt="2020-03-04T00:31:11.553" v="1465" actId="164"/>
          <ac:spMkLst>
            <pc:docMk/>
            <pc:sldMk cId="0" sldId="259"/>
            <ac:spMk id="34" creationId="{B8FAEACC-436A-7E46-A8DA-68307BCCBBE9}"/>
          </ac:spMkLst>
        </pc:spChg>
        <pc:spChg chg="add mod">
          <ac:chgData name="Aditya Kendre" userId="4db2b1cd-c99c-4935-8769-324f6c9d7f4f" providerId="ADAL" clId="{99769B3F-26B0-A64C-A88A-D02082C5226C}" dt="2020-03-04T00:31:11.553" v="1465" actId="164"/>
          <ac:spMkLst>
            <pc:docMk/>
            <pc:sldMk cId="0" sldId="259"/>
            <ac:spMk id="35" creationId="{F956C4C2-6809-4343-B245-2E1733A8CD50}"/>
          </ac:spMkLst>
        </pc:spChg>
        <pc:spChg chg="add del mod">
          <ac:chgData name="Aditya Kendre" userId="4db2b1cd-c99c-4935-8769-324f6c9d7f4f" providerId="ADAL" clId="{99769B3F-26B0-A64C-A88A-D02082C5226C}" dt="2020-03-07T21:51:46.797" v="3486" actId="47"/>
          <ac:spMkLst>
            <pc:docMk/>
            <pc:sldMk cId="0" sldId="259"/>
            <ac:spMk id="36" creationId="{829490BB-7AEC-9D44-B593-B4C530134E93}"/>
          </ac:spMkLst>
        </pc:spChg>
        <pc:spChg chg="del topLvl">
          <ac:chgData name="Aditya Kendre" userId="4db2b1cd-c99c-4935-8769-324f6c9d7f4f" providerId="ADAL" clId="{99769B3F-26B0-A64C-A88A-D02082C5226C}" dt="2020-03-03T23:20:54.899" v="928" actId="478"/>
          <ac:spMkLst>
            <pc:docMk/>
            <pc:sldMk cId="0" sldId="259"/>
            <ac:spMk id="36" creationId="{A00CBE3D-011E-0943-8D7C-1C9597ABC4D8}"/>
          </ac:spMkLst>
        </pc:spChg>
        <pc:spChg chg="add mod">
          <ac:chgData name="Aditya Kendre" userId="4db2b1cd-c99c-4935-8769-324f6c9d7f4f" providerId="ADAL" clId="{99769B3F-26B0-A64C-A88A-D02082C5226C}" dt="2020-03-04T14:30:26.432" v="1893" actId="20577"/>
          <ac:spMkLst>
            <pc:docMk/>
            <pc:sldMk cId="0" sldId="259"/>
            <ac:spMk id="37" creationId="{D0B05279-9F4E-0049-8EBD-C358C9695BE1}"/>
          </ac:spMkLst>
        </pc:spChg>
        <pc:spChg chg="add mod">
          <ac:chgData name="Aditya Kendre" userId="4db2b1cd-c99c-4935-8769-324f6c9d7f4f" providerId="ADAL" clId="{99769B3F-26B0-A64C-A88A-D02082C5226C}" dt="2020-03-07T21:55:22.974" v="3548" actId="1076"/>
          <ac:spMkLst>
            <pc:docMk/>
            <pc:sldMk cId="0" sldId="259"/>
            <ac:spMk id="38" creationId="{285A79A7-8252-994F-8594-76FBADA4F640}"/>
          </ac:spMkLst>
        </pc:spChg>
        <pc:spChg chg="add mod">
          <ac:chgData name="Aditya Kendre" userId="4db2b1cd-c99c-4935-8769-324f6c9d7f4f" providerId="ADAL" clId="{99769B3F-26B0-A64C-A88A-D02082C5226C}" dt="2020-03-07T23:45:50.475" v="5203" actId="20577"/>
          <ac:spMkLst>
            <pc:docMk/>
            <pc:sldMk cId="0" sldId="259"/>
            <ac:spMk id="39" creationId="{B94B0DEE-3410-7F40-9398-12512492D754}"/>
          </ac:spMkLst>
        </pc:spChg>
        <pc:spChg chg="add del mod">
          <ac:chgData name="Aditya Kendre" userId="4db2b1cd-c99c-4935-8769-324f6c9d7f4f" providerId="ADAL" clId="{99769B3F-26B0-A64C-A88A-D02082C5226C}" dt="2020-03-07T21:58:04.254" v="3584"/>
          <ac:spMkLst>
            <pc:docMk/>
            <pc:sldMk cId="0" sldId="259"/>
            <ac:spMk id="40" creationId="{E9C22777-8FB0-704C-9AEF-1EE80AED408B}"/>
          </ac:spMkLst>
        </pc:spChg>
        <pc:spChg chg="add mod">
          <ac:chgData name="Aditya Kendre" userId="4db2b1cd-c99c-4935-8769-324f6c9d7f4f" providerId="ADAL" clId="{99769B3F-26B0-A64C-A88A-D02082C5226C}" dt="2020-03-04T14:32:35.084" v="1910"/>
          <ac:spMkLst>
            <pc:docMk/>
            <pc:sldMk cId="0" sldId="259"/>
            <ac:spMk id="42" creationId="{026426FC-BC88-4C4E-9333-4FAF7C758081}"/>
          </ac:spMkLst>
        </pc:spChg>
        <pc:spChg chg="add del mod">
          <ac:chgData name="Aditya Kendre" userId="4db2b1cd-c99c-4935-8769-324f6c9d7f4f" providerId="ADAL" clId="{99769B3F-26B0-A64C-A88A-D02082C5226C}" dt="2020-03-07T22:02:42.435" v="3654"/>
          <ac:spMkLst>
            <pc:docMk/>
            <pc:sldMk cId="0" sldId="259"/>
            <ac:spMk id="43" creationId="{65877992-88CF-934A-B745-5CDBDBAED2A7}"/>
          </ac:spMkLst>
        </pc:spChg>
        <pc:spChg chg="add del mod">
          <ac:chgData name="Aditya Kendre" userId="4db2b1cd-c99c-4935-8769-324f6c9d7f4f" providerId="ADAL" clId="{99769B3F-26B0-A64C-A88A-D02082C5226C}" dt="2020-03-07T23:22:30.800" v="5144"/>
          <ac:spMkLst>
            <pc:docMk/>
            <pc:sldMk cId="0" sldId="259"/>
            <ac:spMk id="48" creationId="{3E08BF19-1E6F-A847-96FC-E8BCD9BCD728}"/>
          </ac:spMkLst>
        </pc:spChg>
        <pc:spChg chg="mod">
          <ac:chgData name="Aditya Kendre" userId="4db2b1cd-c99c-4935-8769-324f6c9d7f4f" providerId="ADAL" clId="{99769B3F-26B0-A64C-A88A-D02082C5226C}" dt="2020-03-07T23:45:27.221" v="5191" actId="20577"/>
          <ac:spMkLst>
            <pc:docMk/>
            <pc:sldMk cId="0" sldId="259"/>
            <ac:spMk id="49" creationId="{DEA09F5A-1661-4BDF-A2DF-89252468F52D}"/>
          </ac:spMkLst>
        </pc:spChg>
        <pc:spChg chg="mod">
          <ac:chgData name="Aditya Kendre" userId="4db2b1cd-c99c-4935-8769-324f6c9d7f4f" providerId="ADAL" clId="{99769B3F-26B0-A64C-A88A-D02082C5226C}" dt="2020-03-07T23:46:31.402" v="5211" actId="20577"/>
          <ac:spMkLst>
            <pc:docMk/>
            <pc:sldMk cId="0" sldId="259"/>
            <ac:spMk id="54" creationId="{78FB01C1-373E-4866-BF69-4540A0DE8387}"/>
          </ac:spMkLst>
        </pc:spChg>
        <pc:spChg chg="add del mod">
          <ac:chgData name="Aditya Kendre" userId="4db2b1cd-c99c-4935-8769-324f6c9d7f4f" providerId="ADAL" clId="{99769B3F-26B0-A64C-A88A-D02082C5226C}" dt="2020-03-07T21:39:37.073" v="3245" actId="478"/>
          <ac:spMkLst>
            <pc:docMk/>
            <pc:sldMk cId="0" sldId="259"/>
            <ac:spMk id="58" creationId="{92B6C27D-C110-3748-85B2-896F48A68DEA}"/>
          </ac:spMkLst>
        </pc:spChg>
        <pc:spChg chg="add del mod">
          <ac:chgData name="Aditya Kendre" userId="4db2b1cd-c99c-4935-8769-324f6c9d7f4f" providerId="ADAL" clId="{99769B3F-26B0-A64C-A88A-D02082C5226C}" dt="2020-03-04T14:36:07.918" v="2131" actId="478"/>
          <ac:spMkLst>
            <pc:docMk/>
            <pc:sldMk cId="0" sldId="259"/>
            <ac:spMk id="58" creationId="{9F2156F6-E567-4346-8107-44A103F1A56B}"/>
          </ac:spMkLst>
        </pc:spChg>
        <pc:spChg chg="add mod">
          <ac:chgData name="Aditya Kendre" userId="4db2b1cd-c99c-4935-8769-324f6c9d7f4f" providerId="ADAL" clId="{99769B3F-26B0-A64C-A88A-D02082C5226C}" dt="2020-03-04T14:30:33.805" v="1895"/>
          <ac:spMkLst>
            <pc:docMk/>
            <pc:sldMk cId="0" sldId="259"/>
            <ac:spMk id="59" creationId="{A3178C3B-A88E-674E-98AA-C38D0DCE894C}"/>
          </ac:spMkLst>
        </pc:spChg>
        <pc:spChg chg="add del mod">
          <ac:chgData name="Aditya Kendre" userId="4db2b1cd-c99c-4935-8769-324f6c9d7f4f" providerId="ADAL" clId="{99769B3F-26B0-A64C-A88A-D02082C5226C}" dt="2020-03-07T21:40:49.465" v="3252" actId="478"/>
          <ac:spMkLst>
            <pc:docMk/>
            <pc:sldMk cId="0" sldId="259"/>
            <ac:spMk id="61" creationId="{1F2C273C-8464-2A40-9FB2-7ACE76B1464A}"/>
          </ac:spMkLst>
        </pc:spChg>
        <pc:spChg chg="add del">
          <ac:chgData name="Aditya Kendre" userId="4db2b1cd-c99c-4935-8769-324f6c9d7f4f" providerId="ADAL" clId="{99769B3F-26B0-A64C-A88A-D02082C5226C}" dt="2020-03-04T00:40:10.646" v="1653"/>
          <ac:spMkLst>
            <pc:docMk/>
            <pc:sldMk cId="0" sldId="259"/>
            <ac:spMk id="65" creationId="{19F7670A-F747-D743-A9D4-1ACAE27455F3}"/>
          </ac:spMkLst>
        </pc:spChg>
        <pc:spChg chg="add mod">
          <ac:chgData name="Aditya Kendre" userId="4db2b1cd-c99c-4935-8769-324f6c9d7f4f" providerId="ADAL" clId="{99769B3F-26B0-A64C-A88A-D02082C5226C}" dt="2020-03-07T22:34:31.284" v="3797" actId="1035"/>
          <ac:spMkLst>
            <pc:docMk/>
            <pc:sldMk cId="0" sldId="259"/>
            <ac:spMk id="65" creationId="{E0289105-6D51-C841-B3FF-719A4B44E2B0}"/>
          </ac:spMkLst>
        </pc:spChg>
        <pc:spChg chg="add mod">
          <ac:chgData name="Aditya Kendre" userId="4db2b1cd-c99c-4935-8769-324f6c9d7f4f" providerId="ADAL" clId="{99769B3F-26B0-A64C-A88A-D02082C5226C}" dt="2020-03-07T23:22:29.730" v="5142" actId="1035"/>
          <ac:spMkLst>
            <pc:docMk/>
            <pc:sldMk cId="0" sldId="259"/>
            <ac:spMk id="66" creationId="{8CCBD6A4-969F-9949-8FAE-FF370514046E}"/>
          </ac:spMkLst>
        </pc:spChg>
        <pc:spChg chg="add del mod">
          <ac:chgData name="Aditya Kendre" userId="4db2b1cd-c99c-4935-8769-324f6c9d7f4f" providerId="ADAL" clId="{99769B3F-26B0-A64C-A88A-D02082C5226C}" dt="2020-03-04T00:50:14.304" v="1761" actId="478"/>
          <ac:spMkLst>
            <pc:docMk/>
            <pc:sldMk cId="0" sldId="259"/>
            <ac:spMk id="66" creationId="{9A1342E9-224A-244C-9F48-18FDF1F5E69B}"/>
          </ac:spMkLst>
        </pc:spChg>
        <pc:spChg chg="add del mod">
          <ac:chgData name="Aditya Kendre" userId="4db2b1cd-c99c-4935-8769-324f6c9d7f4f" providerId="ADAL" clId="{99769B3F-26B0-A64C-A88A-D02082C5226C}" dt="2020-03-04T14:40:14.321" v="2250"/>
          <ac:spMkLst>
            <pc:docMk/>
            <pc:sldMk cId="0" sldId="259"/>
            <ac:spMk id="67" creationId="{84CD8CEE-1941-324D-9327-6B775E4F47CF}"/>
          </ac:spMkLst>
        </pc:spChg>
        <pc:spChg chg="add del mod">
          <ac:chgData name="Aditya Kendre" userId="4db2b1cd-c99c-4935-8769-324f6c9d7f4f" providerId="ADAL" clId="{99769B3F-26B0-A64C-A88A-D02082C5226C}" dt="2020-03-04T14:32:25.200" v="1907" actId="478"/>
          <ac:spMkLst>
            <pc:docMk/>
            <pc:sldMk cId="0" sldId="259"/>
            <ac:spMk id="68" creationId="{C746CCCC-3052-1C4D-ABA8-56A5F2DAF82A}"/>
          </ac:spMkLst>
        </pc:spChg>
        <pc:spChg chg="add del mod">
          <ac:chgData name="Aditya Kendre" userId="4db2b1cd-c99c-4935-8769-324f6c9d7f4f" providerId="ADAL" clId="{99769B3F-26B0-A64C-A88A-D02082C5226C}" dt="2020-03-07T23:32:36.390" v="5157" actId="113"/>
          <ac:spMkLst>
            <pc:docMk/>
            <pc:sldMk cId="0" sldId="259"/>
            <ac:spMk id="69" creationId="{E77C697B-1B2C-0E4B-A95B-0E521519329E}"/>
          </ac:spMkLst>
        </pc:spChg>
        <pc:spChg chg="add del mod">
          <ac:chgData name="Aditya Kendre" userId="4db2b1cd-c99c-4935-8769-324f6c9d7f4f" providerId="ADAL" clId="{99769B3F-26B0-A64C-A88A-D02082C5226C}" dt="2020-03-04T14:32:17.344" v="1902" actId="478"/>
          <ac:spMkLst>
            <pc:docMk/>
            <pc:sldMk cId="0" sldId="259"/>
            <ac:spMk id="70" creationId="{1EF76362-0655-6348-97C6-1BE8856A453F}"/>
          </ac:spMkLst>
        </pc:spChg>
        <pc:spChg chg="add mod">
          <ac:chgData name="Aditya Kendre" userId="4db2b1cd-c99c-4935-8769-324f6c9d7f4f" providerId="ADAL" clId="{99769B3F-26B0-A64C-A88A-D02082C5226C}" dt="2020-03-07T21:54:40.224" v="3529" actId="20577"/>
          <ac:spMkLst>
            <pc:docMk/>
            <pc:sldMk cId="0" sldId="259"/>
            <ac:spMk id="70" creationId="{5B456E1E-44DD-FD4D-8F4E-B3885DA834A5}"/>
          </ac:spMkLst>
        </pc:spChg>
        <pc:spChg chg="add del">
          <ac:chgData name="Aditya Kendre" userId="4db2b1cd-c99c-4935-8769-324f6c9d7f4f" providerId="ADAL" clId="{99769B3F-26B0-A64C-A88A-D02082C5226C}" dt="2020-03-04T13:37:12.103" v="1884" actId="478"/>
          <ac:spMkLst>
            <pc:docMk/>
            <pc:sldMk cId="0" sldId="259"/>
            <ac:spMk id="71" creationId="{5E061DAA-2223-2D4E-B7F5-8C4C757B706D}"/>
          </ac:spMkLst>
        </pc:spChg>
        <pc:spChg chg="add del">
          <ac:chgData name="Aditya Kendre" userId="4db2b1cd-c99c-4935-8769-324f6c9d7f4f" providerId="ADAL" clId="{99769B3F-26B0-A64C-A88A-D02082C5226C}" dt="2020-03-04T13:37:12.103" v="1884" actId="478"/>
          <ac:spMkLst>
            <pc:docMk/>
            <pc:sldMk cId="0" sldId="259"/>
            <ac:spMk id="72" creationId="{0C7F31D3-CBA1-C946-8C15-05EDBF3D13E6}"/>
          </ac:spMkLst>
        </pc:spChg>
        <pc:spChg chg="add mod">
          <ac:chgData name="Aditya Kendre" userId="4db2b1cd-c99c-4935-8769-324f6c9d7f4f" providerId="ADAL" clId="{99769B3F-26B0-A64C-A88A-D02082C5226C}" dt="2020-03-07T21:55:26.709" v="3550" actId="1076"/>
          <ac:spMkLst>
            <pc:docMk/>
            <pc:sldMk cId="0" sldId="259"/>
            <ac:spMk id="72" creationId="{8162C254-84B8-644B-A40D-9EA5ECE2E9E3}"/>
          </ac:spMkLst>
        </pc:spChg>
        <pc:spChg chg="add del">
          <ac:chgData name="Aditya Kendre" userId="4db2b1cd-c99c-4935-8769-324f6c9d7f4f" providerId="ADAL" clId="{99769B3F-26B0-A64C-A88A-D02082C5226C}" dt="2020-03-04T13:37:12.103" v="1884" actId="478"/>
          <ac:spMkLst>
            <pc:docMk/>
            <pc:sldMk cId="0" sldId="259"/>
            <ac:spMk id="73" creationId="{4C746F84-8369-9F4F-9433-196DE973441A}"/>
          </ac:spMkLst>
        </pc:spChg>
        <pc:spChg chg="add mod">
          <ac:chgData name="Aditya Kendre" userId="4db2b1cd-c99c-4935-8769-324f6c9d7f4f" providerId="ADAL" clId="{99769B3F-26B0-A64C-A88A-D02082C5226C}" dt="2020-03-07T21:55:30.517" v="3552" actId="1076"/>
          <ac:spMkLst>
            <pc:docMk/>
            <pc:sldMk cId="0" sldId="259"/>
            <ac:spMk id="73" creationId="{94F4B8D7-4855-C24E-8177-E33FCCDB3295}"/>
          </ac:spMkLst>
        </pc:spChg>
        <pc:spChg chg="add mod">
          <ac:chgData name="Aditya Kendre" userId="4db2b1cd-c99c-4935-8769-324f6c9d7f4f" providerId="ADAL" clId="{99769B3F-26B0-A64C-A88A-D02082C5226C}" dt="2020-03-07T21:58:37.415" v="3613" actId="404"/>
          <ac:spMkLst>
            <pc:docMk/>
            <pc:sldMk cId="0" sldId="259"/>
            <ac:spMk id="74" creationId="{B65E7BD0-605C-3349-A1CF-26525F388C20}"/>
          </ac:spMkLst>
        </pc:spChg>
        <pc:spChg chg="del topLvl">
          <ac:chgData name="Aditya Kendre" userId="4db2b1cd-c99c-4935-8769-324f6c9d7f4f" providerId="ADAL" clId="{99769B3F-26B0-A64C-A88A-D02082C5226C}" dt="2020-03-04T00:50:48.412" v="1772" actId="478"/>
          <ac:spMkLst>
            <pc:docMk/>
            <pc:sldMk cId="0" sldId="259"/>
            <ac:spMk id="76" creationId="{0A0770C5-43D6-8A43-B21F-7F8585EEC7E5}"/>
          </ac:spMkLst>
        </pc:spChg>
        <pc:spChg chg="add mod">
          <ac:chgData name="Aditya Kendre" userId="4db2b1cd-c99c-4935-8769-324f6c9d7f4f" providerId="ADAL" clId="{99769B3F-26B0-A64C-A88A-D02082C5226C}" dt="2020-03-07T21:58:55.565" v="3625" actId="20577"/>
          <ac:spMkLst>
            <pc:docMk/>
            <pc:sldMk cId="0" sldId="259"/>
            <ac:spMk id="77" creationId="{8A2E9C19-99CF-BC49-8DFD-9B6568DCC602}"/>
          </ac:spMkLst>
        </pc:spChg>
        <pc:spChg chg="mod">
          <ac:chgData name="Aditya Kendre" userId="4db2b1cd-c99c-4935-8769-324f6c9d7f4f" providerId="ADAL" clId="{99769B3F-26B0-A64C-A88A-D02082C5226C}" dt="2020-03-04T14:33:58.095" v="1929"/>
          <ac:spMkLst>
            <pc:docMk/>
            <pc:sldMk cId="0" sldId="259"/>
            <ac:spMk id="78" creationId="{A670F038-B4CC-F340-935E-EB2558C6B57B}"/>
          </ac:spMkLst>
        </pc:spChg>
        <pc:spChg chg="mod">
          <ac:chgData name="Aditya Kendre" userId="4db2b1cd-c99c-4935-8769-324f6c9d7f4f" providerId="ADAL" clId="{99769B3F-26B0-A64C-A88A-D02082C5226C}" dt="2020-03-04T14:34:04.665" v="1932"/>
          <ac:spMkLst>
            <pc:docMk/>
            <pc:sldMk cId="0" sldId="259"/>
            <ac:spMk id="79" creationId="{8F42842B-BD3C-7B42-B710-4D174A1EC771}"/>
          </ac:spMkLst>
        </pc:spChg>
        <pc:spChg chg="mod">
          <ac:chgData name="Aditya Kendre" userId="4db2b1cd-c99c-4935-8769-324f6c9d7f4f" providerId="ADAL" clId="{99769B3F-26B0-A64C-A88A-D02082C5226C}" dt="2020-03-04T14:33:44.589" v="1922"/>
          <ac:spMkLst>
            <pc:docMk/>
            <pc:sldMk cId="0" sldId="259"/>
            <ac:spMk id="80" creationId="{0DD9C6F9-B7DD-B047-8497-8B33934974BC}"/>
          </ac:spMkLst>
        </pc:spChg>
        <pc:spChg chg="mod">
          <ac:chgData name="Aditya Kendre" userId="4db2b1cd-c99c-4935-8769-324f6c9d7f4f" providerId="ADAL" clId="{99769B3F-26B0-A64C-A88A-D02082C5226C}" dt="2020-03-04T14:33:51.083" v="1927"/>
          <ac:spMkLst>
            <pc:docMk/>
            <pc:sldMk cId="0" sldId="259"/>
            <ac:spMk id="81" creationId="{50967553-CD5D-7F4E-A842-197D46526E59}"/>
          </ac:spMkLst>
        </pc:spChg>
        <pc:spChg chg="mod">
          <ac:chgData name="Aditya Kendre" userId="4db2b1cd-c99c-4935-8769-324f6c9d7f4f" providerId="ADAL" clId="{99769B3F-26B0-A64C-A88A-D02082C5226C}" dt="2020-03-04T14:34:10.347" v="1936"/>
          <ac:spMkLst>
            <pc:docMk/>
            <pc:sldMk cId="0" sldId="259"/>
            <ac:spMk id="82" creationId="{52F9A254-35D2-5445-BFF6-7C94DD9B4217}"/>
          </ac:spMkLst>
        </pc:spChg>
        <pc:spChg chg="mod">
          <ac:chgData name="Aditya Kendre" userId="4db2b1cd-c99c-4935-8769-324f6c9d7f4f" providerId="ADAL" clId="{99769B3F-26B0-A64C-A88A-D02082C5226C}" dt="2020-03-04T14:34:14.123" v="1939"/>
          <ac:spMkLst>
            <pc:docMk/>
            <pc:sldMk cId="0" sldId="259"/>
            <ac:spMk id="83" creationId="{8042E2A6-9DC4-6C40-90BB-F4FCEFB20327}"/>
          </ac:spMkLst>
        </pc:spChg>
        <pc:spChg chg="add del">
          <ac:chgData name="Aditya Kendre" userId="4db2b1cd-c99c-4935-8769-324f6c9d7f4f" providerId="ADAL" clId="{99769B3F-26B0-A64C-A88A-D02082C5226C}" dt="2020-03-04T00:52:12.507" v="1810"/>
          <ac:spMkLst>
            <pc:docMk/>
            <pc:sldMk cId="0" sldId="259"/>
            <ac:spMk id="84" creationId="{5281378A-3856-104A-B65B-56069F251206}"/>
          </ac:spMkLst>
        </pc:spChg>
        <pc:spChg chg="add del">
          <ac:chgData name="Aditya Kendre" userId="4db2b1cd-c99c-4935-8769-324f6c9d7f4f" providerId="ADAL" clId="{99769B3F-26B0-A64C-A88A-D02082C5226C}" dt="2020-03-04T00:52:12.507" v="1810"/>
          <ac:spMkLst>
            <pc:docMk/>
            <pc:sldMk cId="0" sldId="259"/>
            <ac:spMk id="85" creationId="{68FDE9FD-2397-F540-9F72-095BA2D8F983}"/>
          </ac:spMkLst>
        </pc:spChg>
        <pc:spChg chg="add mod">
          <ac:chgData name="Aditya Kendre" userId="4db2b1cd-c99c-4935-8769-324f6c9d7f4f" providerId="ADAL" clId="{99769B3F-26B0-A64C-A88A-D02082C5226C}" dt="2020-03-07T21:59:33.780" v="3641" actId="1035"/>
          <ac:spMkLst>
            <pc:docMk/>
            <pc:sldMk cId="0" sldId="259"/>
            <ac:spMk id="85" creationId="{98FCBF4E-CBC2-3748-93C4-9B149ED41078}"/>
          </ac:spMkLst>
        </pc:spChg>
        <pc:spChg chg="add del">
          <ac:chgData name="Aditya Kendre" userId="4db2b1cd-c99c-4935-8769-324f6c9d7f4f" providerId="ADAL" clId="{99769B3F-26B0-A64C-A88A-D02082C5226C}" dt="2020-03-04T00:52:12.507" v="1810"/>
          <ac:spMkLst>
            <pc:docMk/>
            <pc:sldMk cId="0" sldId="259"/>
            <ac:spMk id="86" creationId="{304DB01B-D1BF-8942-95AE-510E7B63D94F}"/>
          </ac:spMkLst>
        </pc:spChg>
        <pc:spChg chg="add mod">
          <ac:chgData name="Aditya Kendre" userId="4db2b1cd-c99c-4935-8769-324f6c9d7f4f" providerId="ADAL" clId="{99769B3F-26B0-A64C-A88A-D02082C5226C}" dt="2020-03-07T21:59:44.349" v="3644" actId="1035"/>
          <ac:spMkLst>
            <pc:docMk/>
            <pc:sldMk cId="0" sldId="259"/>
            <ac:spMk id="86" creationId="{8DBDE9D3-8CAF-BC45-A4D0-3809120BDE06}"/>
          </ac:spMkLst>
        </pc:spChg>
        <pc:spChg chg="add mod">
          <ac:chgData name="Aditya Kendre" userId="4db2b1cd-c99c-4935-8769-324f6c9d7f4f" providerId="ADAL" clId="{99769B3F-26B0-A64C-A88A-D02082C5226C}" dt="2020-03-07T22:02:39.403" v="3650" actId="20577"/>
          <ac:spMkLst>
            <pc:docMk/>
            <pc:sldMk cId="0" sldId="259"/>
            <ac:spMk id="87" creationId="{1E163F53-C786-0A49-8AA8-4B8EE71C2702}"/>
          </ac:spMkLst>
        </pc:spChg>
        <pc:spChg chg="add del">
          <ac:chgData name="Aditya Kendre" userId="4db2b1cd-c99c-4935-8769-324f6c9d7f4f" providerId="ADAL" clId="{99769B3F-26B0-A64C-A88A-D02082C5226C}" dt="2020-03-07T22:02:42.216" v="3652" actId="478"/>
          <ac:spMkLst>
            <pc:docMk/>
            <pc:sldMk cId="0" sldId="259"/>
            <ac:spMk id="88" creationId="{84056F8A-FB0D-134A-A271-244D63A035DF}"/>
          </ac:spMkLst>
        </pc:spChg>
        <pc:spChg chg="add mod">
          <ac:chgData name="Aditya Kendre" userId="4db2b1cd-c99c-4935-8769-324f6c9d7f4f" providerId="ADAL" clId="{99769B3F-26B0-A64C-A88A-D02082C5226C}" dt="2020-03-07T22:03:32.139" v="3681" actId="20577"/>
          <ac:spMkLst>
            <pc:docMk/>
            <pc:sldMk cId="0" sldId="259"/>
            <ac:spMk id="89" creationId="{827AE1CD-5095-CC40-9928-DDD19EA93112}"/>
          </ac:spMkLst>
        </pc:spChg>
        <pc:spChg chg="add del">
          <ac:chgData name="Aditya Kendre" userId="4db2b1cd-c99c-4935-8769-324f6c9d7f4f" providerId="ADAL" clId="{99769B3F-26B0-A64C-A88A-D02082C5226C}" dt="2020-03-07T22:03:36.938" v="3683" actId="478"/>
          <ac:spMkLst>
            <pc:docMk/>
            <pc:sldMk cId="0" sldId="259"/>
            <ac:spMk id="90" creationId="{6E994DF6-5D85-6F48-8448-8F8EA9228F53}"/>
          </ac:spMkLst>
        </pc:spChg>
        <pc:spChg chg="add mod">
          <ac:chgData name="Aditya Kendre" userId="4db2b1cd-c99c-4935-8769-324f6c9d7f4f" providerId="ADAL" clId="{99769B3F-26B0-A64C-A88A-D02082C5226C}" dt="2020-03-07T22:03:58.648" v="3692" actId="20577"/>
          <ac:spMkLst>
            <pc:docMk/>
            <pc:sldMk cId="0" sldId="259"/>
            <ac:spMk id="92" creationId="{3C9FF331-8232-7B42-A00A-754EC1BD86E3}"/>
          </ac:spMkLst>
        </pc:spChg>
        <pc:spChg chg="add mod">
          <ac:chgData name="Aditya Kendre" userId="4db2b1cd-c99c-4935-8769-324f6c9d7f4f" providerId="ADAL" clId="{99769B3F-26B0-A64C-A88A-D02082C5226C}" dt="2020-03-07T22:04:30.097" v="3716" actId="1038"/>
          <ac:spMkLst>
            <pc:docMk/>
            <pc:sldMk cId="0" sldId="259"/>
            <ac:spMk id="93" creationId="{16A15AC5-F79B-6C43-A27E-0D77BC75F221}"/>
          </ac:spMkLst>
        </pc:spChg>
        <pc:spChg chg="add mod">
          <ac:chgData name="Aditya Kendre" userId="4db2b1cd-c99c-4935-8769-324f6c9d7f4f" providerId="ADAL" clId="{99769B3F-26B0-A64C-A88A-D02082C5226C}" dt="2020-03-07T23:50:35.824" v="5247" actId="20577"/>
          <ac:spMkLst>
            <pc:docMk/>
            <pc:sldMk cId="0" sldId="259"/>
            <ac:spMk id="94" creationId="{D8576CDC-EFE7-B84E-8A00-67149FBD9F25}"/>
          </ac:spMkLst>
        </pc:spChg>
        <pc:spChg chg="add mod">
          <ac:chgData name="Aditya Kendre" userId="4db2b1cd-c99c-4935-8769-324f6c9d7f4f" providerId="ADAL" clId="{99769B3F-26B0-A64C-A88A-D02082C5226C}" dt="2020-03-07T23:22:35.910" v="5145" actId="14100"/>
          <ac:spMkLst>
            <pc:docMk/>
            <pc:sldMk cId="0" sldId="259"/>
            <ac:spMk id="95" creationId="{B43F4BB2-538E-2A47-9B70-2CDDCBE2C266}"/>
          </ac:spMkLst>
        </pc:spChg>
        <pc:spChg chg="add del mod">
          <ac:chgData name="Aditya Kendre" userId="4db2b1cd-c99c-4935-8769-324f6c9d7f4f" providerId="ADAL" clId="{99769B3F-26B0-A64C-A88A-D02082C5226C}" dt="2020-03-04T14:36:01.507" v="2126" actId="478"/>
          <ac:spMkLst>
            <pc:docMk/>
            <pc:sldMk cId="0" sldId="259"/>
            <ac:spMk id="98" creationId="{B5C3AC2A-2D90-7148-8B75-036A5287F36E}"/>
          </ac:spMkLst>
        </pc:spChg>
        <pc:spChg chg="add del mod">
          <ac:chgData name="Aditya Kendre" userId="4db2b1cd-c99c-4935-8769-324f6c9d7f4f" providerId="ADAL" clId="{99769B3F-26B0-A64C-A88A-D02082C5226C}" dt="2020-03-04T14:36:07.142" v="2130"/>
          <ac:spMkLst>
            <pc:docMk/>
            <pc:sldMk cId="0" sldId="259"/>
            <ac:spMk id="100" creationId="{4CF9250C-908A-D842-A21E-3555A18A5E89}"/>
          </ac:spMkLst>
        </pc:spChg>
        <pc:spChg chg="add del mod">
          <ac:chgData name="Aditya Kendre" userId="4db2b1cd-c99c-4935-8769-324f6c9d7f4f" providerId="ADAL" clId="{99769B3F-26B0-A64C-A88A-D02082C5226C}" dt="2020-03-07T21:45:15.255" v="3322"/>
          <ac:spMkLst>
            <pc:docMk/>
            <pc:sldMk cId="0" sldId="259"/>
            <ac:spMk id="102" creationId="{6E8BDBC5-2FDD-7440-ABA8-4D62104798E8}"/>
          </ac:spMkLst>
        </pc:spChg>
        <pc:spChg chg="add mod">
          <ac:chgData name="Aditya Kendre" userId="4db2b1cd-c99c-4935-8769-324f6c9d7f4f" providerId="ADAL" clId="{99769B3F-26B0-A64C-A88A-D02082C5226C}" dt="2020-03-07T20:10:30.854" v="3202" actId="20577"/>
          <ac:spMkLst>
            <pc:docMk/>
            <pc:sldMk cId="0" sldId="259"/>
            <ac:spMk id="103" creationId="{4D9BAB59-340D-6E4C-B048-FA72C1EC08A3}"/>
          </ac:spMkLst>
        </pc:spChg>
        <pc:spChg chg="add mod">
          <ac:chgData name="Aditya Kendre" userId="4db2b1cd-c99c-4935-8769-324f6c9d7f4f" providerId="ADAL" clId="{99769B3F-26B0-A64C-A88A-D02082C5226C}" dt="2020-03-07T23:57:00.493" v="5326" actId="20577"/>
          <ac:spMkLst>
            <pc:docMk/>
            <pc:sldMk cId="0" sldId="259"/>
            <ac:spMk id="106" creationId="{336EF76F-3A41-F740-A1B7-9C06E25439F7}"/>
          </ac:spMkLst>
        </pc:spChg>
        <pc:spChg chg="add del">
          <ac:chgData name="Aditya Kendre" userId="4db2b1cd-c99c-4935-8769-324f6c9d7f4f" providerId="ADAL" clId="{99769B3F-26B0-A64C-A88A-D02082C5226C}" dt="2020-03-04T14:53:13.528" v="2385"/>
          <ac:spMkLst>
            <pc:docMk/>
            <pc:sldMk cId="0" sldId="259"/>
            <ac:spMk id="107" creationId="{CDAED061-E8E4-E641-8473-CA237B9EE4D7}"/>
          </ac:spMkLst>
        </pc:spChg>
        <pc:spChg chg="add mod">
          <ac:chgData name="Aditya Kendre" userId="4db2b1cd-c99c-4935-8769-324f6c9d7f4f" providerId="ADAL" clId="{99769B3F-26B0-A64C-A88A-D02082C5226C}" dt="2020-03-07T23:07:08.718" v="4181" actId="1036"/>
          <ac:spMkLst>
            <pc:docMk/>
            <pc:sldMk cId="0" sldId="259"/>
            <ac:spMk id="109" creationId="{5DB80018-69C4-F14D-8CE8-EC156D614A5B}"/>
          </ac:spMkLst>
        </pc:spChg>
        <pc:spChg chg="add del mod">
          <ac:chgData name="Aditya Kendre" userId="4db2b1cd-c99c-4935-8769-324f6c9d7f4f" providerId="ADAL" clId="{99769B3F-26B0-A64C-A88A-D02082C5226C}" dt="2020-03-07T23:50:13.822" v="5216" actId="478"/>
          <ac:spMkLst>
            <pc:docMk/>
            <pc:sldMk cId="0" sldId="259"/>
            <ac:spMk id="111" creationId="{397C314B-B297-EE46-80D0-55C997D211D8}"/>
          </ac:spMkLst>
        </pc:spChg>
        <pc:spChg chg="add del mod">
          <ac:chgData name="Aditya Kendre" userId="4db2b1cd-c99c-4935-8769-324f6c9d7f4f" providerId="ADAL" clId="{99769B3F-26B0-A64C-A88A-D02082C5226C}" dt="2020-03-07T22:50:02.956" v="3818" actId="478"/>
          <ac:spMkLst>
            <pc:docMk/>
            <pc:sldMk cId="0" sldId="259"/>
            <ac:spMk id="112" creationId="{993DB43E-ADF0-9E43-A938-B972E3A07309}"/>
          </ac:spMkLst>
        </pc:spChg>
        <pc:spChg chg="add del mod">
          <ac:chgData name="Aditya Kendre" userId="4db2b1cd-c99c-4935-8769-324f6c9d7f4f" providerId="ADAL" clId="{99769B3F-26B0-A64C-A88A-D02082C5226C}" dt="2020-03-07T19:54:10.063" v="3121" actId="478"/>
          <ac:spMkLst>
            <pc:docMk/>
            <pc:sldMk cId="0" sldId="259"/>
            <ac:spMk id="113" creationId="{654603A4-D5D2-2043-9DD0-EE3797FE4AC9}"/>
          </ac:spMkLst>
        </pc:spChg>
        <pc:spChg chg="del mod">
          <ac:chgData name="Aditya Kendre" userId="4db2b1cd-c99c-4935-8769-324f6c9d7f4f" providerId="ADAL" clId="{99769B3F-26B0-A64C-A88A-D02082C5226C}" dt="2020-03-04T00:23:03.417" v="1323" actId="478"/>
          <ac:spMkLst>
            <pc:docMk/>
            <pc:sldMk cId="0" sldId="259"/>
            <ac:spMk id="241" creationId="{289F4C29-97DA-4889-85D4-4718B5EF9EE5}"/>
          </ac:spMkLst>
        </pc:spChg>
        <pc:spChg chg="del mod">
          <ac:chgData name="Aditya Kendre" userId="4db2b1cd-c99c-4935-8769-324f6c9d7f4f" providerId="ADAL" clId="{99769B3F-26B0-A64C-A88A-D02082C5226C}" dt="2020-03-04T14:56:03.046" v="2506" actId="478"/>
          <ac:spMkLst>
            <pc:docMk/>
            <pc:sldMk cId="0" sldId="259"/>
            <ac:spMk id="249" creationId="{E7F5A37C-2B6C-4404-91FF-0640D04BD011}"/>
          </ac:spMkLst>
        </pc:spChg>
        <pc:spChg chg="mod">
          <ac:chgData name="Aditya Kendre" userId="4db2b1cd-c99c-4935-8769-324f6c9d7f4f" providerId="ADAL" clId="{99769B3F-26B0-A64C-A88A-D02082C5226C}" dt="2020-03-07T23:46:46.366" v="5213" actId="20577"/>
          <ac:spMkLst>
            <pc:docMk/>
            <pc:sldMk cId="0" sldId="259"/>
            <ac:spMk id="306" creationId="{52719D96-727F-42F6-8B2A-AA919B98673D}"/>
          </ac:spMkLst>
        </pc:spChg>
        <pc:spChg chg="mod">
          <ac:chgData name="Aditya Kendre" userId="4db2b1cd-c99c-4935-8769-324f6c9d7f4f" providerId="ADAL" clId="{99769B3F-26B0-A64C-A88A-D02082C5226C}" dt="2020-03-04T00:29:25.010" v="1418" actId="1036"/>
          <ac:spMkLst>
            <pc:docMk/>
            <pc:sldMk cId="0" sldId="259"/>
            <ac:spMk id="2050" creationId="{00000000-0000-0000-0000-000000000000}"/>
          </ac:spMkLst>
        </pc:spChg>
        <pc:grpChg chg="add del mod">
          <ac:chgData name="Aditya Kendre" userId="4db2b1cd-c99c-4935-8769-324f6c9d7f4f" providerId="ADAL" clId="{99769B3F-26B0-A64C-A88A-D02082C5226C}" dt="2020-03-04T14:33:06.916" v="1913" actId="478"/>
          <ac:grpSpMkLst>
            <pc:docMk/>
            <pc:sldMk cId="0" sldId="259"/>
            <ac:grpSpMk id="8" creationId="{9545CD1A-BA52-E549-8E18-5AC5510CE06D}"/>
          </ac:grpSpMkLst>
        </pc:grpChg>
        <pc:grpChg chg="add mod">
          <ac:chgData name="Aditya Kendre" userId="4db2b1cd-c99c-4935-8769-324f6c9d7f4f" providerId="ADAL" clId="{99769B3F-26B0-A64C-A88A-D02082C5226C}" dt="2020-03-04T00:38:23.438" v="1627" actId="164"/>
          <ac:grpSpMkLst>
            <pc:docMk/>
            <pc:sldMk cId="0" sldId="259"/>
            <ac:grpSpMk id="10" creationId="{76A7BFFE-D330-8D4E-A115-1518C8F042DE}"/>
          </ac:grpSpMkLst>
        </pc:grpChg>
        <pc:grpChg chg="add mod">
          <ac:chgData name="Aditya Kendre" userId="4db2b1cd-c99c-4935-8769-324f6c9d7f4f" providerId="ADAL" clId="{99769B3F-26B0-A64C-A88A-D02082C5226C}" dt="2020-03-04T00:38:20.971" v="1621" actId="164"/>
          <ac:grpSpMkLst>
            <pc:docMk/>
            <pc:sldMk cId="0" sldId="259"/>
            <ac:grpSpMk id="11" creationId="{E2407A05-3555-8B47-803A-FE57BE54714B}"/>
          </ac:grpSpMkLst>
        </pc:grpChg>
        <pc:grpChg chg="del mod">
          <ac:chgData name="Aditya Kendre" userId="4db2b1cd-c99c-4935-8769-324f6c9d7f4f" providerId="ADAL" clId="{99769B3F-26B0-A64C-A88A-D02082C5226C}" dt="2020-03-07T23:51:51.195" v="5270" actId="478"/>
          <ac:grpSpMkLst>
            <pc:docMk/>
            <pc:sldMk cId="0" sldId="259"/>
            <ac:grpSpMk id="26" creationId="{8D7A7BCC-6743-40D2-B9B0-2867AAA4D632}"/>
          </ac:grpSpMkLst>
        </pc:grpChg>
        <pc:grpChg chg="add del mod">
          <ac:chgData name="Aditya Kendre" userId="4db2b1cd-c99c-4935-8769-324f6c9d7f4f" providerId="ADAL" clId="{99769B3F-26B0-A64C-A88A-D02082C5226C}" dt="2020-03-03T23:20:52.050" v="927" actId="478"/>
          <ac:grpSpMkLst>
            <pc:docMk/>
            <pc:sldMk cId="0" sldId="259"/>
            <ac:grpSpMk id="34" creationId="{6B360491-0694-DD4E-A3BC-6D3D9FC1DC8D}"/>
          </ac:grpSpMkLst>
        </pc:grpChg>
        <pc:grpChg chg="add del">
          <ac:chgData name="Aditya Kendre" userId="4db2b1cd-c99c-4935-8769-324f6c9d7f4f" providerId="ADAL" clId="{99769B3F-26B0-A64C-A88A-D02082C5226C}" dt="2020-03-04T00:21:17.015" v="1291"/>
          <ac:grpSpMkLst>
            <pc:docMk/>
            <pc:sldMk cId="0" sldId="259"/>
            <ac:grpSpMk id="43" creationId="{2242949D-9E86-0A42-81A2-C8B425A3CECE}"/>
          </ac:grpSpMkLst>
        </pc:grpChg>
        <pc:grpChg chg="add del mod">
          <ac:chgData name="Aditya Kendre" userId="4db2b1cd-c99c-4935-8769-324f6c9d7f4f" providerId="ADAL" clId="{99769B3F-26B0-A64C-A88A-D02082C5226C}" dt="2020-03-04T00:23:14.297" v="1328" actId="478"/>
          <ac:grpSpMkLst>
            <pc:docMk/>
            <pc:sldMk cId="0" sldId="259"/>
            <ac:grpSpMk id="48" creationId="{B9DC6B9F-53AF-9644-AC92-25680D2DD031}"/>
          </ac:grpSpMkLst>
        </pc:grpChg>
        <pc:grpChg chg="add del mod">
          <ac:chgData name="Aditya Kendre" userId="4db2b1cd-c99c-4935-8769-324f6c9d7f4f" providerId="ADAL" clId="{99769B3F-26B0-A64C-A88A-D02082C5226C}" dt="2020-03-04T00:26:39.872" v="1351" actId="478"/>
          <ac:grpSpMkLst>
            <pc:docMk/>
            <pc:sldMk cId="0" sldId="259"/>
            <ac:grpSpMk id="53" creationId="{57FFE8EE-BDE6-6D4E-9E45-BC2B479F28A6}"/>
          </ac:grpSpMkLst>
        </pc:grpChg>
        <pc:grpChg chg="add del mod">
          <ac:chgData name="Aditya Kendre" userId="4db2b1cd-c99c-4935-8769-324f6c9d7f4f" providerId="ADAL" clId="{99769B3F-26B0-A64C-A88A-D02082C5226C}" dt="2020-03-04T00:50:48.412" v="1772" actId="478"/>
          <ac:grpSpMkLst>
            <pc:docMk/>
            <pc:sldMk cId="0" sldId="259"/>
            <ac:grpSpMk id="74" creationId="{4712DF18-BF27-D441-8804-BB1A23B49402}"/>
          </ac:grpSpMkLst>
        </pc:grpChg>
        <pc:grpChg chg="del mod topLvl">
          <ac:chgData name="Aditya Kendre" userId="4db2b1cd-c99c-4935-8769-324f6c9d7f4f" providerId="ADAL" clId="{99769B3F-26B0-A64C-A88A-D02082C5226C}" dt="2020-03-07T20:04:14.860" v="3147" actId="478"/>
          <ac:grpSpMkLst>
            <pc:docMk/>
            <pc:sldMk cId="0" sldId="259"/>
            <ac:grpSpMk id="75" creationId="{498497C9-0F81-7445-BE75-92C126746B09}"/>
          </ac:grpSpMkLst>
        </pc:grpChg>
        <pc:grpChg chg="add del">
          <ac:chgData name="Aditya Kendre" userId="4db2b1cd-c99c-4935-8769-324f6c9d7f4f" providerId="ADAL" clId="{99769B3F-26B0-A64C-A88A-D02082C5226C}" dt="2020-03-04T00:52:12.507" v="1810"/>
          <ac:grpSpMkLst>
            <pc:docMk/>
            <pc:sldMk cId="0" sldId="259"/>
            <ac:grpSpMk id="87" creationId="{3A209D13-DBFF-4E49-BE7B-064F6B4181E5}"/>
          </ac:grpSpMkLst>
        </pc:grpChg>
        <pc:graphicFrameChg chg="add del mod">
          <ac:chgData name="Aditya Kendre" userId="4db2b1cd-c99c-4935-8769-324f6c9d7f4f" providerId="ADAL" clId="{99769B3F-26B0-A64C-A88A-D02082C5226C}" dt="2020-03-03T23:46:23.405" v="1013" actId="478"/>
          <ac:graphicFrameMkLst>
            <pc:docMk/>
            <pc:sldMk cId="0" sldId="259"/>
            <ac:graphicFrameMk id="6" creationId="{60695881-C35A-DE46-A58A-29ADC6A89C42}"/>
          </ac:graphicFrameMkLst>
        </pc:graphicFrameChg>
        <pc:graphicFrameChg chg="add del mod">
          <ac:chgData name="Aditya Kendre" userId="4db2b1cd-c99c-4935-8769-324f6c9d7f4f" providerId="ADAL" clId="{99769B3F-26B0-A64C-A88A-D02082C5226C}" dt="2020-03-03T23:50:40.588" v="1025" actId="478"/>
          <ac:graphicFrameMkLst>
            <pc:docMk/>
            <pc:sldMk cId="0" sldId="259"/>
            <ac:graphicFrameMk id="7" creationId="{B4D2CB5D-3F51-5C4D-BF1F-F9EE547B7C5A}"/>
          </ac:graphicFrameMkLst>
        </pc:graphicFrameChg>
        <pc:picChg chg="add mod">
          <ac:chgData name="Aditya Kendre" userId="4db2b1cd-c99c-4935-8769-324f6c9d7f4f" providerId="ADAL" clId="{99769B3F-26B0-A64C-A88A-D02082C5226C}" dt="2020-03-07T19:24:25.319" v="3117" actId="1035"/>
          <ac:picMkLst>
            <pc:docMk/>
            <pc:sldMk cId="0" sldId="259"/>
            <ac:picMk id="2" creationId="{03871238-C07F-554A-820A-ED296CEBD45A}"/>
          </ac:picMkLst>
        </pc:picChg>
        <pc:picChg chg="add mod">
          <ac:chgData name="Aditya Kendre" userId="4db2b1cd-c99c-4935-8769-324f6c9d7f4f" providerId="ADAL" clId="{99769B3F-26B0-A64C-A88A-D02082C5226C}" dt="2020-03-04T00:31:11.553" v="1465" actId="164"/>
          <ac:picMkLst>
            <pc:docMk/>
            <pc:sldMk cId="0" sldId="259"/>
            <ac:picMk id="2" creationId="{19305D0D-7270-A54C-85BB-BE190EF3D921}"/>
          </ac:picMkLst>
        </pc:picChg>
        <pc:picChg chg="add del">
          <ac:chgData name="Aditya Kendre" userId="4db2b1cd-c99c-4935-8769-324f6c9d7f4f" providerId="ADAL" clId="{99769B3F-26B0-A64C-A88A-D02082C5226C}" dt="2020-03-07T19:28:16.696" v="3119" actId="478"/>
          <ac:picMkLst>
            <pc:docMk/>
            <pc:sldMk cId="0" sldId="259"/>
            <ac:picMk id="3" creationId="{66B1B414-BC64-2545-AEA2-D2C541F76156}"/>
          </ac:picMkLst>
        </pc:picChg>
        <pc:picChg chg="add del">
          <ac:chgData name="Aditya Kendre" userId="4db2b1cd-c99c-4935-8769-324f6c9d7f4f" providerId="ADAL" clId="{99769B3F-26B0-A64C-A88A-D02082C5226C}" dt="2020-03-03T23:25:38.263" v="953"/>
          <ac:picMkLst>
            <pc:docMk/>
            <pc:sldMk cId="0" sldId="259"/>
            <ac:picMk id="4" creationId="{037CEFB3-180E-0E49-971C-D85DA7C3DCB2}"/>
          </ac:picMkLst>
        </pc:picChg>
        <pc:picChg chg="add del mod">
          <ac:chgData name="Aditya Kendre" userId="4db2b1cd-c99c-4935-8769-324f6c9d7f4f" providerId="ADAL" clId="{99769B3F-26B0-A64C-A88A-D02082C5226C}" dt="2020-03-07T19:54:39.300" v="3130" actId="478"/>
          <ac:picMkLst>
            <pc:docMk/>
            <pc:sldMk cId="0" sldId="259"/>
            <ac:picMk id="4" creationId="{0DDEC166-7BB5-C840-8245-355708052AF5}"/>
          </ac:picMkLst>
        </pc:picChg>
        <pc:picChg chg="add del mod">
          <ac:chgData name="Aditya Kendre" userId="4db2b1cd-c99c-4935-8769-324f6c9d7f4f" providerId="ADAL" clId="{99769B3F-26B0-A64C-A88A-D02082C5226C}" dt="2020-03-07T20:00:12.687" v="3137" actId="478"/>
          <ac:picMkLst>
            <pc:docMk/>
            <pc:sldMk cId="0" sldId="259"/>
            <ac:picMk id="5" creationId="{F4BD0D9E-574F-F044-B2F6-64EEC1991E0A}"/>
          </ac:picMkLst>
        </pc:picChg>
        <pc:picChg chg="add mod">
          <ac:chgData name="Aditya Kendre" userId="4db2b1cd-c99c-4935-8769-324f6c9d7f4f" providerId="ADAL" clId="{99769B3F-26B0-A64C-A88A-D02082C5226C}" dt="2020-03-07T20:00:29.602" v="3143" actId="1038"/>
          <ac:picMkLst>
            <pc:docMk/>
            <pc:sldMk cId="0" sldId="259"/>
            <ac:picMk id="6" creationId="{1466C80A-E0AE-E04F-BCE4-99877B5F1A6A}"/>
          </ac:picMkLst>
        </pc:picChg>
        <pc:picChg chg="add del mod modCrop">
          <ac:chgData name="Aditya Kendre" userId="4db2b1cd-c99c-4935-8769-324f6c9d7f4f" providerId="ADAL" clId="{99769B3F-26B0-A64C-A88A-D02082C5226C}" dt="2020-03-07T20:04:24.331" v="3151" actId="478"/>
          <ac:picMkLst>
            <pc:docMk/>
            <pc:sldMk cId="0" sldId="259"/>
            <ac:picMk id="8" creationId="{7A7EFE51-B9A8-BC47-94D3-294E3CD0BB3F}"/>
          </ac:picMkLst>
        </pc:picChg>
        <pc:picChg chg="add mod modCrop">
          <ac:chgData name="Aditya Kendre" userId="4db2b1cd-c99c-4935-8769-324f6c9d7f4f" providerId="ADAL" clId="{99769B3F-26B0-A64C-A88A-D02082C5226C}" dt="2020-03-07T21:59:39.724" v="3643" actId="1036"/>
          <ac:picMkLst>
            <pc:docMk/>
            <pc:sldMk cId="0" sldId="259"/>
            <ac:picMk id="10" creationId="{8C785E6D-B048-7840-98C4-616813C7C1A5}"/>
          </ac:picMkLst>
        </pc:picChg>
        <pc:picChg chg="add del mod">
          <ac:chgData name="Aditya Kendre" userId="4db2b1cd-c99c-4935-8769-324f6c9d7f4f" providerId="ADAL" clId="{99769B3F-26B0-A64C-A88A-D02082C5226C}" dt="2020-03-07T21:30:43.836" v="3241" actId="478"/>
          <ac:picMkLst>
            <pc:docMk/>
            <pc:sldMk cId="0" sldId="259"/>
            <ac:picMk id="11" creationId="{4E4FE2DA-7E50-D84B-A274-79BC0DF49303}"/>
          </ac:picMkLst>
        </pc:picChg>
        <pc:picChg chg="add del mod">
          <ac:chgData name="Aditya Kendre" userId="4db2b1cd-c99c-4935-8769-324f6c9d7f4f" providerId="ADAL" clId="{99769B3F-26B0-A64C-A88A-D02082C5226C}" dt="2020-03-07T21:51:44.424" v="3474" actId="478"/>
          <ac:picMkLst>
            <pc:docMk/>
            <pc:sldMk cId="0" sldId="259"/>
            <ac:picMk id="12" creationId="{E9A08075-4C8F-D34F-BC8F-6797DB1E351E}"/>
          </ac:picMkLst>
        </pc:picChg>
        <pc:picChg chg="add del">
          <ac:chgData name="Aditya Kendre" userId="4db2b1cd-c99c-4935-8769-324f6c9d7f4f" providerId="ADAL" clId="{99769B3F-26B0-A64C-A88A-D02082C5226C}" dt="2020-03-07T21:51:44.797" v="3476" actId="478"/>
          <ac:picMkLst>
            <pc:docMk/>
            <pc:sldMk cId="0" sldId="259"/>
            <ac:picMk id="34" creationId="{997C2E8E-B40B-CD48-B0A9-433E8AC534CF}"/>
          </ac:picMkLst>
        </pc:picChg>
        <pc:picChg chg="add del mod">
          <ac:chgData name="Aditya Kendre" userId="4db2b1cd-c99c-4935-8769-324f6c9d7f4f" providerId="ADAL" clId="{99769B3F-26B0-A64C-A88A-D02082C5226C}" dt="2020-03-07T22:17:24.910" v="3717" actId="478"/>
          <ac:picMkLst>
            <pc:docMk/>
            <pc:sldMk cId="0" sldId="259"/>
            <ac:picMk id="35" creationId="{1849E6C6-F19A-4149-9D1B-8A9DA90C53B1}"/>
          </ac:picMkLst>
        </pc:picChg>
        <pc:picChg chg="del topLvl">
          <ac:chgData name="Aditya Kendre" userId="4db2b1cd-c99c-4935-8769-324f6c9d7f4f" providerId="ADAL" clId="{99769B3F-26B0-A64C-A88A-D02082C5226C}" dt="2020-03-03T23:20:52.050" v="927" actId="478"/>
          <ac:picMkLst>
            <pc:docMk/>
            <pc:sldMk cId="0" sldId="259"/>
            <ac:picMk id="35" creationId="{D23947A9-DD01-9A42-B49D-2073CD491777}"/>
          </ac:picMkLst>
        </pc:picChg>
        <pc:picChg chg="add del mod">
          <ac:chgData name="Aditya Kendre" userId="4db2b1cd-c99c-4935-8769-324f6c9d7f4f" providerId="ADAL" clId="{99769B3F-26B0-A64C-A88A-D02082C5226C}" dt="2020-03-03T23:52:04.374" v="1043" actId="478"/>
          <ac:picMkLst>
            <pc:docMk/>
            <pc:sldMk cId="0" sldId="259"/>
            <ac:picMk id="36" creationId="{8B52F9EF-1F57-0748-B134-BF9EBBEF49E0}"/>
          </ac:picMkLst>
        </pc:picChg>
        <pc:picChg chg="add del mod">
          <ac:chgData name="Aditya Kendre" userId="4db2b1cd-c99c-4935-8769-324f6c9d7f4f" providerId="ADAL" clId="{99769B3F-26B0-A64C-A88A-D02082C5226C}" dt="2020-03-03T23:53:31.507" v="1063" actId="478"/>
          <ac:picMkLst>
            <pc:docMk/>
            <pc:sldMk cId="0" sldId="259"/>
            <ac:picMk id="38" creationId="{DEE1B25D-9718-FF4E-94CC-56B6EF76DADD}"/>
          </ac:picMkLst>
        </pc:picChg>
        <pc:picChg chg="add del mod">
          <ac:chgData name="Aditya Kendre" userId="4db2b1cd-c99c-4935-8769-324f6c9d7f4f" providerId="ADAL" clId="{99769B3F-26B0-A64C-A88A-D02082C5226C}" dt="2020-03-03T23:55:09.272" v="1097" actId="478"/>
          <ac:picMkLst>
            <pc:docMk/>
            <pc:sldMk cId="0" sldId="259"/>
            <ac:picMk id="40" creationId="{FE055829-9A99-4A4C-B8A0-ABF12541EF86}"/>
          </ac:picMkLst>
        </pc:picChg>
        <pc:picChg chg="add del mod modCrop">
          <ac:chgData name="Aditya Kendre" userId="4db2b1cd-c99c-4935-8769-324f6c9d7f4f" providerId="ADAL" clId="{99769B3F-26B0-A64C-A88A-D02082C5226C}" dt="2020-03-07T19:54:10.820" v="3122" actId="478"/>
          <ac:picMkLst>
            <pc:docMk/>
            <pc:sldMk cId="0" sldId="259"/>
            <ac:picMk id="41" creationId="{1698ACB8-C8AA-A443-84C7-D4ED278D19A0}"/>
          </ac:picMkLst>
        </pc:picChg>
        <pc:picChg chg="add mod">
          <ac:chgData name="Aditya Kendre" userId="4db2b1cd-c99c-4935-8769-324f6c9d7f4f" providerId="ADAL" clId="{99769B3F-26B0-A64C-A88A-D02082C5226C}" dt="2020-03-07T23:22:43.815" v="5148" actId="1038"/>
          <ac:picMkLst>
            <pc:docMk/>
            <pc:sldMk cId="0" sldId="259"/>
            <ac:picMk id="44" creationId="{D125F160-2EA6-DD4B-9DF6-4A5DE7BED4F5}"/>
          </ac:picMkLst>
        </pc:picChg>
        <pc:picChg chg="add del mod">
          <ac:chgData name="Aditya Kendre" userId="4db2b1cd-c99c-4935-8769-324f6c9d7f4f" providerId="ADAL" clId="{99769B3F-26B0-A64C-A88A-D02082C5226C}" dt="2020-03-07T22:26:28.060" v="3736" actId="478"/>
          <ac:picMkLst>
            <pc:docMk/>
            <pc:sldMk cId="0" sldId="259"/>
            <ac:picMk id="45" creationId="{E2B96162-265F-3E44-A71F-C4251F90C1F3}"/>
          </ac:picMkLst>
        </pc:picChg>
        <pc:picChg chg="add del mod">
          <ac:chgData name="Aditya Kendre" userId="4db2b1cd-c99c-4935-8769-324f6c9d7f4f" providerId="ADAL" clId="{99769B3F-26B0-A64C-A88A-D02082C5226C}" dt="2020-03-07T22:32:24.816" v="3739" actId="478"/>
          <ac:picMkLst>
            <pc:docMk/>
            <pc:sldMk cId="0" sldId="259"/>
            <ac:picMk id="46" creationId="{0D93C039-C654-4649-897D-B7B6D7955220}"/>
          </ac:picMkLst>
        </pc:picChg>
        <pc:picChg chg="add del mod">
          <ac:chgData name="Aditya Kendre" userId="4db2b1cd-c99c-4935-8769-324f6c9d7f4f" providerId="ADAL" clId="{99769B3F-26B0-A64C-A88A-D02082C5226C}" dt="2020-03-04T00:22:11.240" v="1310" actId="478"/>
          <ac:picMkLst>
            <pc:docMk/>
            <pc:sldMk cId="0" sldId="259"/>
            <ac:picMk id="46" creationId="{75339015-6E69-D64C-B708-CE5D0E1D3366}"/>
          </ac:picMkLst>
        </pc:picChg>
        <pc:picChg chg="add del mod">
          <ac:chgData name="Aditya Kendre" userId="4db2b1cd-c99c-4935-8769-324f6c9d7f4f" providerId="ADAL" clId="{99769B3F-26B0-A64C-A88A-D02082C5226C}" dt="2020-03-04T00:27:21.057" v="1358" actId="478"/>
          <ac:picMkLst>
            <pc:docMk/>
            <pc:sldMk cId="0" sldId="259"/>
            <ac:picMk id="47" creationId="{4C789336-074C-FA43-BB3A-0A4ADCB1F0DD}"/>
          </ac:picMkLst>
        </pc:picChg>
        <pc:picChg chg="add mod">
          <ac:chgData name="Aditya Kendre" userId="4db2b1cd-c99c-4935-8769-324f6c9d7f4f" providerId="ADAL" clId="{99769B3F-26B0-A64C-A88A-D02082C5226C}" dt="2020-03-07T22:34:26.380" v="3794" actId="1035"/>
          <ac:picMkLst>
            <pc:docMk/>
            <pc:sldMk cId="0" sldId="259"/>
            <ac:picMk id="47" creationId="{F0BB3883-3367-BE48-9D75-C89706D442A7}"/>
          </ac:picMkLst>
        </pc:picChg>
        <pc:picChg chg="add del mod">
          <ac:chgData name="Aditya Kendre" userId="4db2b1cd-c99c-4935-8769-324f6c9d7f4f" providerId="ADAL" clId="{99769B3F-26B0-A64C-A88A-D02082C5226C}" dt="2020-03-04T00:38:40.337" v="1638" actId="478"/>
          <ac:picMkLst>
            <pc:docMk/>
            <pc:sldMk cId="0" sldId="259"/>
            <ac:picMk id="52" creationId="{F425E059-15B2-E444-97C2-2CB9FC312008}"/>
          </ac:picMkLst>
        </pc:picChg>
        <pc:picChg chg="add del mod modCrop">
          <ac:chgData name="Aditya Kendre" userId="4db2b1cd-c99c-4935-8769-324f6c9d7f4f" providerId="ADAL" clId="{99769B3F-26B0-A64C-A88A-D02082C5226C}" dt="2020-03-07T19:23:14.210" v="3111" actId="478"/>
          <ac:picMkLst>
            <pc:docMk/>
            <pc:sldMk cId="0" sldId="259"/>
            <ac:picMk id="57" creationId="{0CAD32CA-57C6-1E42-8FE6-42074344CD7E}"/>
          </ac:picMkLst>
        </pc:picChg>
        <pc:picChg chg="add del mod modCrop">
          <ac:chgData name="Aditya Kendre" userId="4db2b1cd-c99c-4935-8769-324f6c9d7f4f" providerId="ADAL" clId="{99769B3F-26B0-A64C-A88A-D02082C5226C}" dt="2020-03-07T19:54:11.927" v="3123" actId="478"/>
          <ac:picMkLst>
            <pc:docMk/>
            <pc:sldMk cId="0" sldId="259"/>
            <ac:picMk id="60" creationId="{F8A107DB-52EC-AF42-AF8B-75F6AB59B753}"/>
          </ac:picMkLst>
        </pc:picChg>
        <pc:picChg chg="add del">
          <ac:chgData name="Aditya Kendre" userId="4db2b1cd-c99c-4935-8769-324f6c9d7f4f" providerId="ADAL" clId="{99769B3F-26B0-A64C-A88A-D02082C5226C}" dt="2020-03-04T00:30:32.211" v="1435"/>
          <ac:picMkLst>
            <pc:docMk/>
            <pc:sldMk cId="0" sldId="259"/>
            <ac:picMk id="61" creationId="{E746A74B-AC71-8B4C-A6BB-7FC95CFA6656}"/>
          </ac:picMkLst>
        </pc:picChg>
        <pc:picChg chg="add del">
          <ac:chgData name="Aditya Kendre" userId="4db2b1cd-c99c-4935-8769-324f6c9d7f4f" providerId="ADAL" clId="{99769B3F-26B0-A64C-A88A-D02082C5226C}" dt="2020-03-04T00:30:32.211" v="1435"/>
          <ac:picMkLst>
            <pc:docMk/>
            <pc:sldMk cId="0" sldId="259"/>
            <ac:picMk id="62" creationId="{B9A9EA6D-1766-334F-92AD-7BB861A081B9}"/>
          </ac:picMkLst>
        </pc:picChg>
        <pc:picChg chg="add del mod modCrop">
          <ac:chgData name="Aditya Kendre" userId="4db2b1cd-c99c-4935-8769-324f6c9d7f4f" providerId="ADAL" clId="{99769B3F-26B0-A64C-A88A-D02082C5226C}" dt="2020-03-04T00:38:25.877" v="1631"/>
          <ac:picMkLst>
            <pc:docMk/>
            <pc:sldMk cId="0" sldId="259"/>
            <ac:picMk id="63" creationId="{11D485D4-D6E7-4743-AD2D-1A64D99ABA88}"/>
          </ac:picMkLst>
        </pc:picChg>
        <pc:picChg chg="add del mod">
          <ac:chgData name="Aditya Kendre" userId="4db2b1cd-c99c-4935-8769-324f6c9d7f4f" providerId="ADAL" clId="{99769B3F-26B0-A64C-A88A-D02082C5226C}" dt="2020-03-04T00:50:11.640" v="1760" actId="478"/>
          <ac:picMkLst>
            <pc:docMk/>
            <pc:sldMk cId="0" sldId="259"/>
            <ac:picMk id="64" creationId="{B74C57FD-6645-D449-957D-DB2A658178FC}"/>
          </ac:picMkLst>
        </pc:picChg>
        <pc:picChg chg="del mod">
          <ac:chgData name="Aditya Kendre" userId="4db2b1cd-c99c-4935-8769-324f6c9d7f4f" providerId="ADAL" clId="{99769B3F-26B0-A64C-A88A-D02082C5226C}" dt="2020-03-04T14:33:18.199" v="1914"/>
          <ac:picMkLst>
            <pc:docMk/>
            <pc:sldMk cId="0" sldId="259"/>
            <ac:picMk id="77" creationId="{2E54000E-876F-3C45-A7C2-43A9C8244594}"/>
          </ac:picMkLst>
        </pc:picChg>
        <pc:picChg chg="add del">
          <ac:chgData name="Aditya Kendre" userId="4db2b1cd-c99c-4935-8769-324f6c9d7f4f" providerId="ADAL" clId="{99769B3F-26B0-A64C-A88A-D02082C5226C}" dt="2020-03-07T21:59:00.058" v="3627"/>
          <ac:picMkLst>
            <pc:docMk/>
            <pc:sldMk cId="0" sldId="259"/>
            <ac:picMk id="84" creationId="{10AB05E4-DB91-9840-8996-D847B26B2E47}"/>
          </ac:picMkLst>
        </pc:picChg>
        <pc:picChg chg="add del">
          <ac:chgData name="Aditya Kendre" userId="4db2b1cd-c99c-4935-8769-324f6c9d7f4f" providerId="ADAL" clId="{99769B3F-26B0-A64C-A88A-D02082C5226C}" dt="2020-03-07T22:03:39.931" v="3685"/>
          <ac:picMkLst>
            <pc:docMk/>
            <pc:sldMk cId="0" sldId="259"/>
            <ac:picMk id="91" creationId="{6D6980FE-1DED-554F-AFD5-A7ADFC7D1B61}"/>
          </ac:picMkLst>
        </pc:picChg>
        <pc:picChg chg="add del mod">
          <ac:chgData name="Aditya Kendre" userId="4db2b1cd-c99c-4935-8769-324f6c9d7f4f" providerId="ADAL" clId="{99769B3F-26B0-A64C-A88A-D02082C5226C}" dt="2020-03-04T14:36:01.507" v="2126" actId="478"/>
          <ac:picMkLst>
            <pc:docMk/>
            <pc:sldMk cId="0" sldId="259"/>
            <ac:picMk id="97" creationId="{1B2763CE-CDE4-A844-90CF-F74BE0CAC55C}"/>
          </ac:picMkLst>
        </pc:picChg>
        <pc:picChg chg="add del mod">
          <ac:chgData name="Aditya Kendre" userId="4db2b1cd-c99c-4935-8769-324f6c9d7f4f" providerId="ADAL" clId="{99769B3F-26B0-A64C-A88A-D02082C5226C}" dt="2020-03-04T14:36:07.142" v="2130"/>
          <ac:picMkLst>
            <pc:docMk/>
            <pc:sldMk cId="0" sldId="259"/>
            <ac:picMk id="99" creationId="{8FD4C763-1E4C-1A49-8815-8289094DF589}"/>
          </ac:picMkLst>
        </pc:picChg>
        <pc:picChg chg="add mod">
          <ac:chgData name="Aditya Kendre" userId="4db2b1cd-c99c-4935-8769-324f6c9d7f4f" providerId="ADAL" clId="{99769B3F-26B0-A64C-A88A-D02082C5226C}" dt="2020-03-07T21:55:04.458" v="3540" actId="14100"/>
          <ac:picMkLst>
            <pc:docMk/>
            <pc:sldMk cId="0" sldId="259"/>
            <ac:picMk id="101" creationId="{1F00641E-7F8B-874C-9C13-AB685093D327}"/>
          </ac:picMkLst>
        </pc:picChg>
        <pc:picChg chg="add del mod">
          <ac:chgData name="Aditya Kendre" userId="4db2b1cd-c99c-4935-8769-324f6c9d7f4f" providerId="ADAL" clId="{99769B3F-26B0-A64C-A88A-D02082C5226C}" dt="2020-03-04T14:56:03.046" v="2506" actId="478"/>
          <ac:picMkLst>
            <pc:docMk/>
            <pc:sldMk cId="0" sldId="259"/>
            <ac:picMk id="104" creationId="{96998D47-AD0B-4742-9F47-267DEC11B157}"/>
          </ac:picMkLst>
        </pc:picChg>
        <pc:picChg chg="add del mod">
          <ac:chgData name="Aditya Kendre" userId="4db2b1cd-c99c-4935-8769-324f6c9d7f4f" providerId="ADAL" clId="{99769B3F-26B0-A64C-A88A-D02082C5226C}" dt="2020-03-07T22:26:14.146" v="3732" actId="478"/>
          <ac:picMkLst>
            <pc:docMk/>
            <pc:sldMk cId="0" sldId="259"/>
            <ac:picMk id="105" creationId="{D1D29B56-077C-A54A-844E-B278FC9D2407}"/>
          </ac:picMkLst>
        </pc:picChg>
        <pc:cxnChg chg="add mod">
          <ac:chgData name="Aditya Kendre" userId="4db2b1cd-c99c-4935-8769-324f6c9d7f4f" providerId="ADAL" clId="{99769B3F-26B0-A64C-A88A-D02082C5226C}" dt="2020-03-07T23:51:23.388" v="5269" actId="14100"/>
          <ac:cxnSpMkLst>
            <pc:docMk/>
            <pc:sldMk cId="0" sldId="259"/>
            <ac:cxnSpMk id="51" creationId="{511C53E8-B982-284C-A911-C2C0736B8DB0}"/>
          </ac:cxnSpMkLst>
        </pc:cxnChg>
        <pc:cxnChg chg="add mod">
          <ac:chgData name="Aditya Kendre" userId="4db2b1cd-c99c-4935-8769-324f6c9d7f4f" providerId="ADAL" clId="{99769B3F-26B0-A64C-A88A-D02082C5226C}" dt="2020-03-07T23:52:10.042" v="5272" actId="14100"/>
          <ac:cxnSpMkLst>
            <pc:docMk/>
            <pc:sldMk cId="0" sldId="259"/>
            <ac:cxnSpMk id="53" creationId="{67B2E455-F0D7-8C42-A7E1-17D4CAA8DF61}"/>
          </ac:cxnSpMkLst>
        </pc:cxnChg>
      </pc:sldChg>
      <pc:sldChg chg="addSp modSp add">
        <pc:chgData name="Aditya Kendre" userId="4db2b1cd-c99c-4935-8769-324f6c9d7f4f" providerId="ADAL" clId="{99769B3F-26B0-A64C-A88A-D02082C5226C}" dt="2020-03-03T00:35:08.946" v="644" actId="1076"/>
        <pc:sldMkLst>
          <pc:docMk/>
          <pc:sldMk cId="3288601242" sldId="260"/>
        </pc:sldMkLst>
        <pc:picChg chg="add mod">
          <ac:chgData name="Aditya Kendre" userId="4db2b1cd-c99c-4935-8769-324f6c9d7f4f" providerId="ADAL" clId="{99769B3F-26B0-A64C-A88A-D02082C5226C}" dt="2020-03-03T00:35:05.702" v="642" actId="14100"/>
          <ac:picMkLst>
            <pc:docMk/>
            <pc:sldMk cId="3288601242" sldId="260"/>
            <ac:picMk id="7" creationId="{2A3E4C6D-43C3-C546-A365-8524B8BE6142}"/>
          </ac:picMkLst>
        </pc:picChg>
        <pc:picChg chg="add mod">
          <ac:chgData name="Aditya Kendre" userId="4db2b1cd-c99c-4935-8769-324f6c9d7f4f" providerId="ADAL" clId="{99769B3F-26B0-A64C-A88A-D02082C5226C}" dt="2020-03-03T00:35:08.946" v="644" actId="1076"/>
          <ac:picMkLst>
            <pc:docMk/>
            <pc:sldMk cId="3288601242" sldId="260"/>
            <ac:picMk id="8" creationId="{5D185206-21DF-1447-AA4B-A545D652C30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8588" y="0"/>
            <a:ext cx="3013075" cy="463550"/>
          </a:xfrm>
          <a:prstGeom prst="rect">
            <a:avLst/>
          </a:prstGeom>
        </p:spPr>
        <p:txBody>
          <a:bodyPr vert="horz" lIns="91440" tIns="45720" rIns="91440" bIns="45720" rtlCol="0"/>
          <a:lstStyle>
            <a:lvl1pPr algn="r">
              <a:defRPr sz="1200"/>
            </a:lvl1pPr>
          </a:lstStyle>
          <a:p>
            <a:fld id="{78946EA2-C495-7A47-BADB-FDC6B63B2325}" type="datetimeFigureOut">
              <a:rPr lang="en-US" smtClean="0"/>
              <a:t>3/6/20</a:t>
            </a:fld>
            <a:endParaRPr lang="en-US"/>
          </a:p>
        </p:txBody>
      </p:sp>
      <p:sp>
        <p:nvSpPr>
          <p:cNvPr id="4" name="Slide Image Placeholder 3"/>
          <p:cNvSpPr>
            <a:spLocks noGrp="1" noRot="1" noChangeAspect="1"/>
          </p:cNvSpPr>
          <p:nvPr>
            <p:ph type="sldImg" idx="2"/>
          </p:nvPr>
        </p:nvSpPr>
        <p:spPr>
          <a:xfrm>
            <a:off x="1398588" y="1155700"/>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6588"/>
            <a:ext cx="5562600"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700"/>
            <a:ext cx="30130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8588" y="8775700"/>
            <a:ext cx="3013075" cy="463550"/>
          </a:xfrm>
          <a:prstGeom prst="rect">
            <a:avLst/>
          </a:prstGeom>
        </p:spPr>
        <p:txBody>
          <a:bodyPr vert="horz" lIns="91440" tIns="45720" rIns="91440" bIns="45720" rtlCol="0" anchor="b"/>
          <a:lstStyle>
            <a:lvl1pPr algn="r">
              <a:defRPr sz="1200"/>
            </a:lvl1pPr>
          </a:lstStyle>
          <a:p>
            <a:fld id="{DB17BFA8-AB5B-0645-95F9-357A540CA838}" type="slidenum">
              <a:rPr lang="en-US" smtClean="0"/>
              <a:t>‹#›</a:t>
            </a:fld>
            <a:endParaRPr lang="en-US"/>
          </a:p>
        </p:txBody>
      </p:sp>
    </p:spTree>
    <p:extLst>
      <p:ext uri="{BB962C8B-B14F-4D97-AF65-F5344CB8AC3E}">
        <p14:creationId xmlns:p14="http://schemas.microsoft.com/office/powerpoint/2010/main" val="247470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17BFA8-AB5B-0645-95F9-357A540CA838}" type="slidenum">
              <a:rPr lang="en-US" smtClean="0"/>
              <a:t>1</a:t>
            </a:fld>
            <a:endParaRPr lang="en-US"/>
          </a:p>
        </p:txBody>
      </p:sp>
    </p:spTree>
    <p:extLst>
      <p:ext uri="{BB962C8B-B14F-4D97-AF65-F5344CB8AC3E}">
        <p14:creationId xmlns:p14="http://schemas.microsoft.com/office/powerpoint/2010/main" val="50885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506200" y="16459200"/>
            <a:ext cx="14274800" cy="4368800"/>
          </a:xfrm>
          <a:prstGeom prst="rect">
            <a:avLst/>
          </a:prstGeom>
        </p:spPr>
      </p:pic>
      <p:pic>
        <p:nvPicPr>
          <p:cNvPr id="1032" name="New picture"/>
          <p:cNvPicPr/>
          <p:nvPr/>
        </p:nvPicPr>
        <p:blipFill>
          <a:blip r:embed="rId14"/>
          <a:stretch>
            <a:fillRect/>
          </a:stretch>
        </p:blipFill>
        <p:spPr>
          <a:xfrm rot="5400000">
            <a:off x="41122600" y="16459200"/>
            <a:ext cx="14274800" cy="4368800"/>
          </a:xfrm>
          <a:prstGeom prst="rect">
            <a:avLst/>
          </a:prstGeom>
        </p:spPr>
      </p:pic>
      <p:pic>
        <p:nvPicPr>
          <p:cNvPr id="1033" name="New picture"/>
          <p:cNvPicPr/>
          <p:nvPr/>
        </p:nvPicPr>
        <p:blipFill>
          <a:blip r:embed="rId15"/>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perceptualpewter  Size: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smtId="4294967295"/>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11506198" y="304799"/>
            <a:ext cx="20878800" cy="2209801"/>
          </a:xfrm>
          <a:prstGeom prst="roundRect">
            <a:avLst>
              <a:gd name="adj" fmla="val 6990"/>
            </a:avLst>
          </a:prstGeom>
          <a:solidFill>
            <a:srgbClr val="2D3C50"/>
          </a:solidFill>
          <a:ln>
            <a:solidFill>
              <a:schemeClr val="tx1"/>
            </a:solidFill>
            <a:miter lim="800000"/>
          </a:ln>
        </p:spPr>
        <p:txBody>
          <a:bodyPr/>
          <a:lstStyle>
            <a:defPPr>
              <a:defRPr kern="1200" smtId="4294967295"/>
            </a:defPPr>
          </a:lstStyle>
          <a:p>
            <a:pPr eaLnBrk="1" hangingPunct="1"/>
            <a:r>
              <a:rPr lang="en-US" sz="4000" i="1" dirty="0">
                <a:noFill/>
                <a:latin typeface="Arial" panose="020B0604020202020204" pitchFamily="34" charset="0"/>
                <a:cs typeface="Arial" panose="020B0604020202020204" pitchFamily="34" charset="0"/>
              </a:rPr>
              <a:t>v</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11887200" y="605135"/>
            <a:ext cx="20132036" cy="2138065"/>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a:r>
              <a:rPr lang="en-US" sz="4000" dirty="0">
                <a:solidFill>
                  <a:schemeClr val="bg1"/>
                </a:solidFill>
                <a:latin typeface="Arial" panose="020B0604020202020204" pitchFamily="34" charset="0"/>
                <a:cs typeface="Arial" panose="020B0604020202020204" pitchFamily="34" charset="0"/>
              </a:rPr>
              <a:t>ECG-Based Abnormal Heartbeat Classification:</a:t>
            </a:r>
            <a:endParaRPr lang="en-US" sz="4800" dirty="0">
              <a:solidFill>
                <a:schemeClr val="bg1"/>
              </a:solidFill>
              <a:latin typeface="Arial" panose="020B0604020202020204" pitchFamily="34" charset="0"/>
              <a:cs typeface="Arial" panose="020B0604020202020204" pitchFamily="34" charset="0"/>
            </a:endParaRPr>
          </a:p>
          <a:p>
            <a:pPr algn="ctr"/>
            <a:r>
              <a:rPr lang="en-US" sz="6000" dirty="0">
                <a:solidFill>
                  <a:schemeClr val="bg1"/>
                </a:solidFill>
                <a:latin typeface="Arial" panose="020B0604020202020204" pitchFamily="34" charset="0"/>
                <a:cs typeface="Arial" panose="020B0604020202020204" pitchFamily="34" charset="0"/>
              </a:rPr>
              <a:t>A Deep Learning Approach for Arrhythmia Detection</a:t>
            </a:r>
          </a:p>
        </p:txBody>
      </p:sp>
      <p:sp>
        <p:nvSpPr>
          <p:cNvPr id="20"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11506198" y="2749542"/>
            <a:ext cx="10043160" cy="961376"/>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Procedure: Pre-Processing Data</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33469359" y="18059400"/>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Conclusions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682955" y="609600"/>
            <a:ext cx="9738881"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Introduction</a:t>
            </a:r>
          </a:p>
        </p:txBody>
      </p:sp>
      <p:sp>
        <p:nvSpPr>
          <p:cNvPr id="49" name="TextBox 48">
            <a:extLst>
              <a:ext uri="{FF2B5EF4-FFF2-40B4-BE49-F238E27FC236}">
                <a16:creationId xmlns:a16="http://schemas.microsoft.com/office/drawing/2014/main" id="{DEA09F5A-1661-4BDF-A2DF-89252468F52D}"/>
              </a:ext>
            </a:extLst>
          </p:cNvPr>
          <p:cNvSpPr txBox="1"/>
          <p:nvPr/>
        </p:nvSpPr>
        <p:spPr>
          <a:xfrm>
            <a:off x="682955" y="14789478"/>
            <a:ext cx="9738881" cy="6370975"/>
          </a:xfrm>
          <a:prstGeom prst="rect">
            <a:avLst/>
          </a:prstGeom>
          <a:noFill/>
        </p:spPr>
        <p:txBody>
          <a:bodyPr wrap="square" rtlCol="0">
            <a:spAutoFit/>
          </a:bodyPr>
          <a:lstStyle>
            <a:defPPr>
              <a:defRPr kern="1200" smtId="4294967295"/>
            </a:defPPr>
          </a:lstStyle>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Deep Learning is a subclass of Machine Learning, which is inspired by a neuron’s structure, and function in the brain, groups of neurons are called Neural Networks.</a:t>
            </a:r>
          </a:p>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first layer of a Neural Network is called the input layer and is composed of neurons that represent the input data.</a:t>
            </a:r>
          </a:p>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A neuron holds a number (often between 0-1), the number corresponds to the activation of each neuron.</a:t>
            </a:r>
          </a:p>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layers in the middle are hidden layers. These layers contain neurons that are responsible for identifying features within the dataset.</a:t>
            </a:r>
          </a:p>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activations in neurons of each layer change to correctly predict the right class.</a:t>
            </a:r>
          </a:p>
          <a:p>
            <a:pPr marL="342900" indent="-342900" algn="l">
              <a:buFont typeface="Arial" panose="020B0604020202020204" pitchFamily="34" charset="0"/>
              <a:buChar char="•"/>
            </a:pP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last layer of a Neural Network is called the output layer, which contains a neuron for each class in the dataset. Each neuron’s activation signifies the model’s certainty for that class. Hence, the largest activation in the output layer resembles the model’s most confident output.</a:t>
            </a:r>
          </a:p>
        </p:txBody>
      </p:sp>
      <p:sp>
        <p:nvSpPr>
          <p:cNvPr id="54" name="TextBox 53">
            <a:extLst>
              <a:ext uri="{FF2B5EF4-FFF2-40B4-BE49-F238E27FC236}">
                <a16:creationId xmlns:a16="http://schemas.microsoft.com/office/drawing/2014/main" id="{78FB01C1-373E-4866-BF69-4540A0DE8387}"/>
              </a:ext>
            </a:extLst>
          </p:cNvPr>
          <p:cNvSpPr txBox="1"/>
          <p:nvPr/>
        </p:nvSpPr>
        <p:spPr>
          <a:xfrm>
            <a:off x="11617777" y="3837433"/>
            <a:ext cx="10058400" cy="4154984"/>
          </a:xfrm>
          <a:prstGeom prst="rect">
            <a:avLst/>
          </a:prstGeom>
          <a:noFill/>
        </p:spPr>
        <p:txBody>
          <a:bodyPr wrap="square" rtlCol="0">
            <a:spAutoFit/>
          </a:bodyPr>
          <a:lstStyle>
            <a:defPPr>
              <a:defRPr kern="1200" smtId="4294967295"/>
            </a:defPPr>
          </a:lstStyle>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Neural Networks require a constant input vector length. Hence, the raw ECG data was split into sequences, each with a length of 600 indices.</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These slices were based on each peak in an ECG. The peak is considered the middle of the sequence, and a margin of 300 indices on each side of the peak creates a full sequence.</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Each ECG sequence was normalized to values between 0 and 1 to create uniformity in the dataset.</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To create an unbiased model, all classes (e.g. Noisy) in the training data should contain an equal amount of sequences. Thus, the dataset was dramatically reduced to create a fully balanced distribution.</a:t>
            </a:r>
          </a:p>
        </p:txBody>
      </p:sp>
      <p:sp>
        <p:nvSpPr>
          <p:cNvPr id="22" name="Rectangle 167">
            <a:extLst>
              <a:ext uri="{FF2B5EF4-FFF2-40B4-BE49-F238E27FC236}">
                <a16:creationId xmlns:a16="http://schemas.microsoft.com/office/drawing/2014/main" id="{911E8223-4617-4E14-85CC-64FBEF860AEB}"/>
              </a:ext>
            </a:extLst>
          </p:cNvPr>
          <p:cNvSpPr>
            <a:spLocks noChangeArrowheads="1"/>
          </p:cNvSpPr>
          <p:nvPr/>
        </p:nvSpPr>
        <p:spPr bwMode="auto">
          <a:xfrm>
            <a:off x="33469359" y="685800"/>
            <a:ext cx="9736039"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sym typeface="Montserrat"/>
              </a:rPr>
              <a:t>Training Results: Loss and Accuracy </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545561" y="26212800"/>
            <a:ext cx="9736039"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lvl="0" defTabSz="3762375">
              <a:buSzPct val="25000"/>
            </a:pPr>
            <a:r>
              <a:rPr lang="en-US" sz="3600" dirty="0">
                <a:solidFill>
                  <a:schemeClr val="bg1"/>
                </a:solidFill>
                <a:latin typeface="Arial" panose="020B0604020202020204" pitchFamily="34" charset="0"/>
                <a:cs typeface="Arial" panose="020B0604020202020204" pitchFamily="34" charset="0"/>
                <a:sym typeface="Montserrat"/>
              </a:rPr>
              <a:t>Further Exploration and </a:t>
            </a:r>
            <a:r>
              <a:rPr lang="en-US" sz="3600" dirty="0">
                <a:solidFill>
                  <a:schemeClr val="bg1"/>
                </a:solidFill>
                <a:latin typeface="Arial" panose="020B0604020202020204" pitchFamily="34" charset="0"/>
                <a:cs typeface="Arial" panose="020B0604020202020204" pitchFamily="34" charset="0"/>
              </a:rPr>
              <a:t>Application</a:t>
            </a:r>
          </a:p>
        </p:txBody>
      </p:sp>
      <p:sp>
        <p:nvSpPr>
          <p:cNvPr id="306" name="TextBox 305">
            <a:extLst>
              <a:ext uri="{FF2B5EF4-FFF2-40B4-BE49-F238E27FC236}">
                <a16:creationId xmlns:a16="http://schemas.microsoft.com/office/drawing/2014/main" id="{52719D96-727F-42F6-8B2A-AA919B98673D}"/>
              </a:ext>
            </a:extLst>
          </p:cNvPr>
          <p:cNvSpPr txBox="1"/>
          <p:nvPr/>
        </p:nvSpPr>
        <p:spPr>
          <a:xfrm>
            <a:off x="22648252" y="3790920"/>
            <a:ext cx="10058400" cy="3416320"/>
          </a:xfrm>
          <a:prstGeom prst="rect">
            <a:avLst/>
          </a:prstGeom>
          <a:noFill/>
        </p:spPr>
        <p:txBody>
          <a:bodyPr wrap="square" rtlCol="0">
            <a:spAutoFit/>
          </a:bodyPr>
          <a:lstStyle>
            <a:defPPr>
              <a:defRPr kern="1200" smtId="4294967295"/>
            </a:defPPr>
          </a:lstStyle>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A strategy that enables a significant increase in the diversity of data available for training models, without actually collecting new data. </a:t>
            </a:r>
          </a:p>
          <a:p>
            <a:pPr marL="342900" lvl="0" indent="-342900" algn="l">
              <a:buClr>
                <a:schemeClr val="tx1"/>
              </a:buClr>
              <a:buSzPct val="10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sym typeface="Montserrat"/>
              </a:rPr>
              <a:t>Zero Padding</a:t>
            </a:r>
            <a:r>
              <a:rPr lang="en-US" sz="2400" b="0" dirty="0">
                <a:solidFill>
                  <a:schemeClr val="tx1"/>
                </a:solidFill>
                <a:latin typeface="Arial" panose="020B0604020202020204" pitchFamily="34" charset="0"/>
                <a:cs typeface="Arial" panose="020B0604020202020204" pitchFamily="34" charset="0"/>
                <a:sym typeface="Montserrat"/>
              </a:rPr>
              <a:t>: Appends zeros to the end of an ECG sequence that is not 600 indices in length. </a:t>
            </a:r>
          </a:p>
          <a:p>
            <a:pPr marL="342900" lvl="0" indent="-342900" algn="l">
              <a:buClr>
                <a:schemeClr val="tx1"/>
              </a:buClr>
              <a:buSzPct val="10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sym typeface="Montserrat"/>
              </a:rPr>
              <a:t>Random Zero Bursts</a:t>
            </a:r>
            <a:r>
              <a:rPr lang="en-US" sz="2400" b="0" dirty="0">
                <a:solidFill>
                  <a:schemeClr val="tx1"/>
                </a:solidFill>
                <a:latin typeface="Arial" panose="020B0604020202020204" pitchFamily="34" charset="0"/>
                <a:cs typeface="Arial" panose="020B0604020202020204" pitchFamily="34" charset="0"/>
                <a:sym typeface="Montserrat"/>
              </a:rPr>
              <a:t>: Implements random zeros in ECG sequences to replicate and constitute noisy data that occurs while collecting a sample</a:t>
            </a:r>
          </a:p>
          <a:p>
            <a:pPr marL="342900" lvl="0" indent="-342900" algn="l">
              <a:buClr>
                <a:schemeClr val="tx1"/>
              </a:buClr>
              <a:buSzPct val="10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sym typeface="Montserrat"/>
              </a:rPr>
              <a:t>Random Resampling</a:t>
            </a:r>
            <a:r>
              <a:rPr lang="en-US" sz="2400" b="0" dirty="0">
                <a:solidFill>
                  <a:schemeClr val="tx1"/>
                </a:solidFill>
                <a:latin typeface="Arial" panose="020B0604020202020204" pitchFamily="34" charset="0"/>
                <a:cs typeface="Arial" panose="020B0604020202020204" pitchFamily="34" charset="0"/>
                <a:sym typeface="Montserrat"/>
              </a:rPr>
              <a:t>: Changes the sampling rate of an ECG sequence, which stretches or compresses the sequence</a:t>
            </a:r>
          </a:p>
        </p:txBody>
      </p:sp>
      <p:sp>
        <p:nvSpPr>
          <p:cNvPr id="23" name="Rectangle 167">
            <a:extLst>
              <a:ext uri="{FF2B5EF4-FFF2-40B4-BE49-F238E27FC236}">
                <a16:creationId xmlns:a16="http://schemas.microsoft.com/office/drawing/2014/main" id="{872BEF07-8C59-E94D-B31D-4987983E6308}"/>
              </a:ext>
            </a:extLst>
          </p:cNvPr>
          <p:cNvSpPr>
            <a:spLocks noChangeArrowheads="1"/>
          </p:cNvSpPr>
          <p:nvPr/>
        </p:nvSpPr>
        <p:spPr bwMode="auto">
          <a:xfrm>
            <a:off x="345507" y="7123831"/>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Objectives/Hypothesis</a:t>
            </a:r>
          </a:p>
        </p:txBody>
      </p:sp>
      <p:sp>
        <p:nvSpPr>
          <p:cNvPr id="24" name="Rectangle 167">
            <a:extLst>
              <a:ext uri="{FF2B5EF4-FFF2-40B4-BE49-F238E27FC236}">
                <a16:creationId xmlns:a16="http://schemas.microsoft.com/office/drawing/2014/main" id="{6C45A49F-C7B9-0048-8BE5-6B6BF2DB0312}"/>
              </a:ext>
            </a:extLst>
          </p:cNvPr>
          <p:cNvSpPr>
            <a:spLocks noChangeArrowheads="1"/>
          </p:cNvSpPr>
          <p:nvPr/>
        </p:nvSpPr>
        <p:spPr bwMode="auto">
          <a:xfrm>
            <a:off x="345507" y="13639800"/>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Background: Deep Learning</a:t>
            </a:r>
          </a:p>
        </p:txBody>
      </p:sp>
      <p:sp>
        <p:nvSpPr>
          <p:cNvPr id="30" name="TextBox 29">
            <a:extLst>
              <a:ext uri="{FF2B5EF4-FFF2-40B4-BE49-F238E27FC236}">
                <a16:creationId xmlns:a16="http://schemas.microsoft.com/office/drawing/2014/main" id="{4D7C9814-9F54-2B4D-A951-B4208CA79718}"/>
              </a:ext>
            </a:extLst>
          </p:cNvPr>
          <p:cNvSpPr txBox="1"/>
          <p:nvPr/>
        </p:nvSpPr>
        <p:spPr>
          <a:xfrm>
            <a:off x="682954" y="1752600"/>
            <a:ext cx="9720953" cy="5262979"/>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Arial" panose="020B0604020202020204" pitchFamily="34" charset="0"/>
                <a:cs typeface="Arial" panose="020B0604020202020204" pitchFamily="34" charset="0"/>
              </a:rPr>
              <a:t>Electrocardiograms (ECG) have created a profound impact in the field of cardiology, specifically in recognizing heart arrhythmias, a problem with the rhythm of one’s heartbeat. Noninvasive arrhythmia analysis is based on multiple electrodes that reflect the electrical activity on ECGs. An estimated three million cases of arrhythmia occur in the United States yearly (Mayo Clinic). Diagnosing this disease early is the key to one’s wellness, yet </a:t>
            </a:r>
            <a:r>
              <a:rPr lang="en-US" sz="2400" dirty="0">
                <a:solidFill>
                  <a:schemeClr val="tx1"/>
                </a:solidFill>
                <a:latin typeface="Arial" panose="020B0604020202020204" pitchFamily="34" charset="0"/>
                <a:cs typeface="Arial" panose="020B0604020202020204" pitchFamily="34" charset="0"/>
              </a:rPr>
              <a:t>18% of ECGs containing Atrial Fibrillation are misinterpreted by cardiologists </a:t>
            </a:r>
            <a:r>
              <a:rPr lang="en-US" sz="2400" b="0" dirty="0">
                <a:solidFill>
                  <a:schemeClr val="tx1"/>
                </a:solidFill>
                <a:latin typeface="Arial" panose="020B0604020202020204" pitchFamily="34" charset="0"/>
                <a:cs typeface="Arial" panose="020B0604020202020204" pitchFamily="34" charset="0"/>
              </a:rPr>
              <a:t>(Anh et al, 2006). With the recent advancements in technology, </a:t>
            </a:r>
            <a:r>
              <a:rPr lang="en-US" sz="2400" dirty="0">
                <a:solidFill>
                  <a:schemeClr val="tx1"/>
                </a:solidFill>
                <a:latin typeface="Arial" panose="020B0604020202020204" pitchFamily="34" charset="0"/>
                <a:cs typeface="Arial" panose="020B0604020202020204" pitchFamily="34" charset="0"/>
              </a:rPr>
              <a:t>Machine Learning algorithms</a:t>
            </a:r>
            <a:r>
              <a:rPr lang="en-US" sz="2400" b="0" dirty="0">
                <a:solidFill>
                  <a:schemeClr val="tx1"/>
                </a:solidFill>
                <a:latin typeface="Arial" panose="020B0604020202020204" pitchFamily="34" charset="0"/>
                <a:cs typeface="Arial" panose="020B0604020202020204" pitchFamily="34" charset="0"/>
              </a:rPr>
              <a:t> such as Deep Neural Networks (DNNs) and Convolutional Neural Networks (CNNs), allow a model to learn features and identify patterns within a given dataset. Hence, making it </a:t>
            </a:r>
            <a:r>
              <a:rPr lang="en-US" sz="2400" dirty="0">
                <a:solidFill>
                  <a:schemeClr val="tx1"/>
                </a:solidFill>
                <a:latin typeface="Arial" panose="020B0604020202020204" pitchFamily="34" charset="0"/>
                <a:cs typeface="Arial" panose="020B0604020202020204" pitchFamily="34" charset="0"/>
              </a:rPr>
              <a:t>possible to autonomously recognize diseases in ECGs</a:t>
            </a:r>
            <a:r>
              <a:rPr lang="en-US" sz="2400" b="0" dirty="0">
                <a:solidFill>
                  <a:schemeClr val="tx1"/>
                </a:solidFill>
                <a:latin typeface="Arial" panose="020B0604020202020204" pitchFamily="34" charset="0"/>
                <a:cs typeface="Arial" panose="020B0604020202020204" pitchFamily="34" charset="0"/>
              </a:rPr>
              <a:t>, capable of identifying arrhythmias to the accuracy of Cardiologists.</a:t>
            </a:r>
            <a:endPar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B95E4B7-5F11-E94C-BA8C-702B0A1B3ECF}"/>
              </a:ext>
            </a:extLst>
          </p:cNvPr>
          <p:cNvSpPr txBox="1"/>
          <p:nvPr/>
        </p:nvSpPr>
        <p:spPr>
          <a:xfrm>
            <a:off x="691918" y="8295376"/>
            <a:ext cx="9720953" cy="5262979"/>
          </a:xfrm>
          <a:prstGeom prst="rect">
            <a:avLst/>
          </a:prstGeom>
          <a:noFill/>
        </p:spPr>
        <p:txBody>
          <a:bodyPr wrap="square" rtlCol="0">
            <a:spAutoFit/>
          </a:bodyPr>
          <a:lstStyle>
            <a:defPPr>
              <a:defRPr kern="1200" smtId="4294967295"/>
            </a:defPPr>
          </a:lstStyle>
          <a:p>
            <a:pPr algn="l"/>
            <a:r>
              <a:rPr lang="en-US" sz="2400" dirty="0">
                <a:solidFill>
                  <a:schemeClr val="tx1"/>
                </a:solidFill>
                <a:latin typeface="Arial" panose="020B0604020202020204" pitchFamily="34" charset="0"/>
                <a:cs typeface="Arial" panose="020B0604020202020204" pitchFamily="34" charset="0"/>
              </a:rPr>
              <a:t>Question: </a:t>
            </a:r>
            <a:r>
              <a:rPr lang="en-US" sz="2400" b="0" dirty="0">
                <a:solidFill>
                  <a:schemeClr val="tx1"/>
                </a:solidFill>
                <a:latin typeface="Arial" panose="020B0604020202020204" pitchFamily="34" charset="0"/>
                <a:cs typeface="Arial" panose="020B0604020202020204" pitchFamily="34" charset="0"/>
              </a:rPr>
              <a:t>Is it possible to create a model capable of surpassing the accuracy of Cardiologists in identifying heart arrhythmias in Electrocardiograms?</a:t>
            </a:r>
          </a:p>
          <a:p>
            <a:pPr algn="l"/>
            <a:r>
              <a:rPr lang="en-US" sz="2400" dirty="0">
                <a:solidFill>
                  <a:schemeClr val="tx1"/>
                </a:solidFill>
                <a:latin typeface="Arial" panose="020B0604020202020204" pitchFamily="34" charset="0"/>
                <a:ea typeface="Open Sans" panose="020B0606030504020204" pitchFamily="34" charset="0"/>
                <a:cs typeface="Arial" panose="020B0604020202020204" pitchFamily="34" charset="0"/>
              </a:rPr>
              <a:t>Hypothesis:</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 It is possible to exceed the accuracy of Cardiologists when compared to that of a Convolutional Neural Network‘s, to identify heart arrhythmias in Electrocardiograms.</a:t>
            </a:r>
          </a:p>
          <a:p>
            <a:pPr algn="l"/>
            <a:r>
              <a:rPr lang="en-US" sz="2400" dirty="0">
                <a:solidFill>
                  <a:schemeClr val="tx1"/>
                </a:solidFill>
                <a:latin typeface="Arial" panose="020B0604020202020204" pitchFamily="34" charset="0"/>
                <a:ea typeface="Open Sans" panose="020B0606030504020204" pitchFamily="34" charset="0"/>
                <a:cs typeface="Arial" panose="020B0604020202020204" pitchFamily="34" charset="0"/>
              </a:rPr>
              <a:t>Constants: </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raw data obtained from the </a:t>
            </a:r>
            <a:r>
              <a:rPr lang="en-US" sz="2400" b="0" dirty="0" err="1">
                <a:solidFill>
                  <a:schemeClr val="tx1"/>
                </a:solidFill>
                <a:latin typeface="Arial" panose="020B0604020202020204" pitchFamily="34" charset="0"/>
                <a:ea typeface="Open Sans" panose="020B0606030504020204" pitchFamily="34" charset="0"/>
                <a:cs typeface="Arial" panose="020B0604020202020204" pitchFamily="34" charset="0"/>
              </a:rPr>
              <a:t>PhysioNet</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 database.</a:t>
            </a:r>
          </a:p>
          <a:p>
            <a:pPr algn="l"/>
            <a:r>
              <a:rPr lang="en-US" sz="2400" dirty="0">
                <a:solidFill>
                  <a:schemeClr val="tx1"/>
                </a:solidFill>
                <a:latin typeface="Arial" panose="020B0604020202020204" pitchFamily="34" charset="0"/>
                <a:ea typeface="Open Sans" panose="020B0606030504020204" pitchFamily="34" charset="0"/>
                <a:cs typeface="Arial" panose="020B0604020202020204" pitchFamily="34" charset="0"/>
              </a:rPr>
              <a:t>Manipulated Variables: </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number of layers in each constructed Convolution Neural Network, the number of hyperparameters within each layer, and the level data augmentation the data extracted from the dataset goes through.   </a:t>
            </a:r>
          </a:p>
          <a:p>
            <a:pPr algn="l"/>
            <a:r>
              <a:rPr lang="en-US" sz="2400" dirty="0">
                <a:solidFill>
                  <a:schemeClr val="tx1"/>
                </a:solidFill>
                <a:latin typeface="Arial" panose="020B0604020202020204" pitchFamily="34" charset="0"/>
                <a:ea typeface="Open Sans" panose="020B0606030504020204" pitchFamily="34" charset="0"/>
                <a:cs typeface="Arial" panose="020B0604020202020204" pitchFamily="34" charset="0"/>
              </a:rPr>
              <a:t>Responding Variables: </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loss of the model, measured using the Cross-Entropy Loss function, and accuracy of the model in identifying the presence of an arrhythmia. </a:t>
            </a:r>
            <a:endParaRPr lang="en-US" sz="2400" dirty="0">
              <a:solidFill>
                <a:schemeClr val="tx1"/>
              </a:solidFill>
              <a:latin typeface="Arial" panose="020B0604020202020204" pitchFamily="34" charset="0"/>
              <a:ea typeface="Open Sans" panose="020B0606030504020204" pitchFamily="34" charset="0"/>
              <a:cs typeface="Arial" panose="020B0604020202020204" pitchFamily="34" charset="0"/>
            </a:endParaRPr>
          </a:p>
        </p:txBody>
      </p:sp>
      <p:sp>
        <p:nvSpPr>
          <p:cNvPr id="37" name="Rectangle 167">
            <a:extLst>
              <a:ext uri="{FF2B5EF4-FFF2-40B4-BE49-F238E27FC236}">
                <a16:creationId xmlns:a16="http://schemas.microsoft.com/office/drawing/2014/main" id="{D0B05279-9F4E-0049-8EBD-C358C9695BE1}"/>
              </a:ext>
            </a:extLst>
          </p:cNvPr>
          <p:cNvSpPr>
            <a:spLocks noChangeArrowheads="1"/>
          </p:cNvSpPr>
          <p:nvPr/>
        </p:nvSpPr>
        <p:spPr bwMode="auto">
          <a:xfrm>
            <a:off x="345507" y="21259800"/>
            <a:ext cx="100584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Procedure: Database</a:t>
            </a:r>
          </a:p>
        </p:txBody>
      </p:sp>
      <p:sp>
        <p:nvSpPr>
          <p:cNvPr id="39" name="TextBox 38">
            <a:extLst>
              <a:ext uri="{FF2B5EF4-FFF2-40B4-BE49-F238E27FC236}">
                <a16:creationId xmlns:a16="http://schemas.microsoft.com/office/drawing/2014/main" id="{B94B0DEE-3410-7F40-9398-12512492D754}"/>
              </a:ext>
            </a:extLst>
          </p:cNvPr>
          <p:cNvSpPr txBox="1"/>
          <p:nvPr/>
        </p:nvSpPr>
        <p:spPr>
          <a:xfrm>
            <a:off x="369618" y="22594831"/>
            <a:ext cx="10008011" cy="1938992"/>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The </a:t>
            </a:r>
            <a:r>
              <a:rPr lang="en-US" sz="2400" b="0" dirty="0" err="1">
                <a:solidFill>
                  <a:schemeClr val="tx1"/>
                </a:solidFill>
                <a:latin typeface="Arial" panose="020B0604020202020204" pitchFamily="34" charset="0"/>
                <a:ea typeface="Open Sans" panose="020B0606030504020204" pitchFamily="34" charset="0"/>
                <a:cs typeface="Arial" panose="020B0604020202020204" pitchFamily="34" charset="0"/>
              </a:rPr>
              <a:t>PhysioNet</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 database contains 8,522 ECG recordings, divided into four classes: Normal, Atrial Fibrillation, Other, and Noisy. The raw data was provided in EFDB-compliant MATLAB V4 files, which including a .mat file containing the ECG recording and a .</a:t>
            </a:r>
            <a:r>
              <a:rPr lang="en-US" sz="2400" b="0" dirty="0" err="1">
                <a:solidFill>
                  <a:schemeClr val="tx1"/>
                </a:solidFill>
                <a:latin typeface="Arial" panose="020B0604020202020204" pitchFamily="34" charset="0"/>
                <a:ea typeface="Open Sans" panose="020B0606030504020204" pitchFamily="34" charset="0"/>
                <a:cs typeface="Arial" panose="020B0604020202020204" pitchFamily="34" charset="0"/>
              </a:rPr>
              <a:t>hea</a:t>
            </a:r>
            <a:r>
              <a:rPr lang="en-US" sz="2400" b="0" dirty="0">
                <a:solidFill>
                  <a:schemeClr val="tx1"/>
                </a:solidFill>
                <a:latin typeface="Arial" panose="020B0604020202020204" pitchFamily="34" charset="0"/>
                <a:ea typeface="Open Sans" panose="020B0606030504020204" pitchFamily="34" charset="0"/>
                <a:cs typeface="Arial" panose="020B0604020202020204" pitchFamily="34" charset="0"/>
              </a:rPr>
              <a:t> file containing the metadata for the recording (Clifford, et al, 2017).</a:t>
            </a:r>
          </a:p>
        </p:txBody>
      </p:sp>
      <p:sp>
        <p:nvSpPr>
          <p:cNvPr id="42" name="Rectangle 167">
            <a:extLst>
              <a:ext uri="{FF2B5EF4-FFF2-40B4-BE49-F238E27FC236}">
                <a16:creationId xmlns:a16="http://schemas.microsoft.com/office/drawing/2014/main" id="{026426FC-BC88-4C4E-9333-4FAF7C758081}"/>
              </a:ext>
            </a:extLst>
          </p:cNvPr>
          <p:cNvSpPr>
            <a:spLocks noChangeArrowheads="1"/>
          </p:cNvSpPr>
          <p:nvPr/>
        </p:nvSpPr>
        <p:spPr bwMode="auto">
          <a:xfrm>
            <a:off x="11506198" y="12510532"/>
            <a:ext cx="20878799"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Procedure: Convolutional Neural Network Model</a:t>
            </a:r>
          </a:p>
        </p:txBody>
      </p:sp>
      <p:sp>
        <p:nvSpPr>
          <p:cNvPr id="59" name="Rectangle 167">
            <a:extLst>
              <a:ext uri="{FF2B5EF4-FFF2-40B4-BE49-F238E27FC236}">
                <a16:creationId xmlns:a16="http://schemas.microsoft.com/office/drawing/2014/main" id="{A3178C3B-A88E-674E-98AA-C38D0DCE894C}"/>
              </a:ext>
            </a:extLst>
          </p:cNvPr>
          <p:cNvSpPr>
            <a:spLocks noChangeArrowheads="1"/>
          </p:cNvSpPr>
          <p:nvPr/>
        </p:nvSpPr>
        <p:spPr bwMode="auto">
          <a:xfrm>
            <a:off x="22509480" y="2743200"/>
            <a:ext cx="9875520" cy="961376"/>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Procedure: Data Augmentation</a:t>
            </a:r>
          </a:p>
        </p:txBody>
      </p:sp>
      <p:sp>
        <p:nvSpPr>
          <p:cNvPr id="67" name="Rectangle 167">
            <a:extLst>
              <a:ext uri="{FF2B5EF4-FFF2-40B4-BE49-F238E27FC236}">
                <a16:creationId xmlns:a16="http://schemas.microsoft.com/office/drawing/2014/main" id="{84CD8CEE-1941-324D-9327-6B775E4F47CF}"/>
              </a:ext>
            </a:extLst>
          </p:cNvPr>
          <p:cNvSpPr>
            <a:spLocks noChangeArrowheads="1"/>
          </p:cNvSpPr>
          <p:nvPr/>
        </p:nvSpPr>
        <p:spPr bwMode="auto">
          <a:xfrm>
            <a:off x="11506198" y="25755600"/>
            <a:ext cx="20878800"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rPr>
              <a:t>Procedure: Evaluation Metrics</a:t>
            </a:r>
          </a:p>
        </p:txBody>
      </p:sp>
      <mc:AlternateContent xmlns:mc="http://schemas.openxmlformats.org/markup-compatibility/2006">
        <mc:Choice xmlns:a14="http://schemas.microsoft.com/office/drawing/2010/main" Requires="a14">
          <p:sp>
            <p:nvSpPr>
              <p:cNvPr id="69" name="Shape 84">
                <a:extLst>
                  <a:ext uri="{FF2B5EF4-FFF2-40B4-BE49-F238E27FC236}">
                    <a16:creationId xmlns:a16="http://schemas.microsoft.com/office/drawing/2014/main" id="{E77C697B-1B2C-0E4B-A95B-0E521519329E}"/>
                  </a:ext>
                </a:extLst>
              </p:cNvPr>
              <p:cNvSpPr txBox="1"/>
              <p:nvPr/>
            </p:nvSpPr>
            <p:spPr>
              <a:xfrm>
                <a:off x="11475718" y="26874065"/>
                <a:ext cx="10433958" cy="6447393"/>
              </a:xfrm>
              <a:prstGeom prst="rect">
                <a:avLst/>
              </a:prstGeom>
              <a:noFill/>
              <a:ln>
                <a:noFill/>
              </a:ln>
            </p:spPr>
            <p:txBody>
              <a:bodyPr lIns="91425" tIns="45700" rIns="91425" bIns="45700" anchor="t" anchorCtr="0">
                <a:noAutofit/>
              </a:bodyPr>
              <a:lstStyle/>
              <a:p>
                <a:pPr>
                  <a:buClr>
                    <a:schemeClr val="tx1"/>
                  </a:buClr>
                  <a:buSzPct val="100000"/>
                </a:pPr>
                <a:r>
                  <a:rPr lang="en-US" sz="2800" dirty="0">
                    <a:solidFill>
                      <a:schemeClr val="tx1"/>
                    </a:solidFill>
                    <a:latin typeface="Arial" panose="020B0604020202020204" pitchFamily="34" charset="0"/>
                    <a:cs typeface="Arial" panose="020B0604020202020204" pitchFamily="34" charset="0"/>
                    <a:sym typeface="Montserrat"/>
                  </a:rPr>
                  <a:t>Cross-Entropy Loss:</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Measures how good a prediction from the CNN does in terms of being able to predict the expected outcome.</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Aids the CNN in adjusting the weights and bias of a model</a:t>
                </a:r>
              </a:p>
              <a:p>
                <a:pPr lvl="0" algn="l">
                  <a:buClr>
                    <a:schemeClr val="tx1"/>
                  </a:buClr>
                  <a:buSzPct val="100000"/>
                </a:pPr>
                <a:endParaRPr lang="en-US" sz="24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r>
                  <a:rPr lang="en-US" sz="2400" b="0" dirty="0">
                    <a:solidFill>
                      <a:schemeClr val="tx1"/>
                    </a:solidFill>
                    <a:latin typeface="Arial" panose="020B0604020202020204" pitchFamily="34" charset="0"/>
                    <a:cs typeface="Arial" panose="020B0604020202020204" pitchFamily="34" charset="0"/>
                    <a:sym typeface="Montserrat"/>
                  </a:rPr>
                  <a:t>	</a:t>
                </a:r>
                <a:r>
                  <a:rPr lang="en-US" sz="2400" dirty="0">
                    <a:solidFill>
                      <a:schemeClr val="tx1"/>
                    </a:solidFill>
                    <a:latin typeface="Arial" panose="020B0604020202020204" pitchFamily="34" charset="0"/>
                    <a:cs typeface="Arial" panose="020B0604020202020204" pitchFamily="34" charset="0"/>
                    <a:sym typeface="Montserrat"/>
                  </a:rPr>
                  <a:t>Equation:</a:t>
                </a:r>
              </a:p>
              <a:p>
                <a:pPr lvl="0" algn="l">
                  <a:buClr>
                    <a:schemeClr val="tx1"/>
                  </a:buClr>
                  <a:buSzPct val="100000"/>
                </a:pPr>
                <a14:m>
                  <m:oMathPara xmlns:m="http://schemas.openxmlformats.org/officeDocument/2006/math">
                    <m:oMathParaPr>
                      <m:jc m:val="centerGroup"/>
                    </m:oMathParaPr>
                    <m:oMath xmlns:m="http://schemas.openxmlformats.org/officeDocument/2006/math">
                      <m:r>
                        <a:rPr lang="en-US" sz="2800" b="0">
                          <a:solidFill>
                            <a:schemeClr val="tx1"/>
                          </a:solidFill>
                          <a:latin typeface="Cambria Math" panose="02040503050406030204" pitchFamily="18" charset="0"/>
                          <a:sym typeface="Montserrat"/>
                        </a:rPr>
                        <m:t>ℒ</m:t>
                      </m:r>
                      <m:d>
                        <m:dPr>
                          <m:ctrlPr>
                            <a:rPr lang="en-US" sz="2800" b="0" i="1">
                              <a:solidFill>
                                <a:schemeClr val="tx1"/>
                              </a:solidFill>
                              <a:latin typeface="Cambria Math" panose="02040503050406030204" pitchFamily="18" charset="0"/>
                              <a:sym typeface="Montserrat"/>
                            </a:rPr>
                          </m:ctrlPr>
                        </m:dPr>
                        <m:e>
                          <m:r>
                            <a:rPr lang="en-US" sz="2800" b="0">
                              <a:solidFill>
                                <a:schemeClr val="tx1"/>
                              </a:solidFill>
                              <a:latin typeface="Cambria Math" panose="02040503050406030204" pitchFamily="18" charset="0"/>
                              <a:sym typeface="Montserrat"/>
                            </a:rPr>
                            <m:t>𝑥</m:t>
                          </m:r>
                          <m:r>
                            <a:rPr lang="en-US" sz="2800" b="0">
                              <a:solidFill>
                                <a:schemeClr val="tx1"/>
                              </a:solidFill>
                              <a:latin typeface="Cambria Math" panose="02040503050406030204" pitchFamily="18" charset="0"/>
                              <a:sym typeface="Montserrat"/>
                            </a:rPr>
                            <m:t>,</m:t>
                          </m:r>
                          <m:r>
                            <a:rPr lang="en-US" sz="2800" b="0">
                              <a:solidFill>
                                <a:schemeClr val="tx1"/>
                              </a:solidFill>
                              <a:latin typeface="Cambria Math" panose="02040503050406030204" pitchFamily="18" charset="0"/>
                              <a:sym typeface="Montserrat"/>
                            </a:rPr>
                            <m:t>𝑐</m:t>
                          </m:r>
                        </m:e>
                      </m:d>
                      <m:r>
                        <a:rPr lang="en-US" sz="2800" b="0">
                          <a:solidFill>
                            <a:schemeClr val="tx1"/>
                          </a:solidFill>
                          <a:latin typeface="Cambria Math" panose="02040503050406030204" pitchFamily="18" charset="0"/>
                          <a:sym typeface="Montserrat"/>
                        </a:rPr>
                        <m:t>=</m:t>
                      </m:r>
                      <m:func>
                        <m:funcPr>
                          <m:ctrlPr>
                            <a:rPr lang="en-US" sz="2800" b="0" i="1">
                              <a:solidFill>
                                <a:schemeClr val="tx1"/>
                              </a:solidFill>
                              <a:latin typeface="Cambria Math" panose="02040503050406030204" pitchFamily="18" charset="0"/>
                              <a:sym typeface="Montserrat"/>
                            </a:rPr>
                          </m:ctrlPr>
                        </m:funcPr>
                        <m:fName>
                          <m:r>
                            <a:rPr lang="en-US" sz="2800" b="0">
                              <a:solidFill>
                                <a:schemeClr val="tx1"/>
                              </a:solidFill>
                              <a:latin typeface="Cambria Math" panose="02040503050406030204" pitchFamily="18" charset="0"/>
                              <a:sym typeface="Montserrat"/>
                            </a:rPr>
                            <m:t>−</m:t>
                          </m:r>
                          <m:r>
                            <m:rPr>
                              <m:sty m:val="p"/>
                            </m:rPr>
                            <a:rPr lang="en-US" sz="2800" b="0">
                              <a:solidFill>
                                <a:schemeClr val="tx1"/>
                              </a:solidFill>
                              <a:latin typeface="Cambria Math" panose="02040503050406030204" pitchFamily="18" charset="0"/>
                              <a:sym typeface="Montserrat"/>
                            </a:rPr>
                            <m:t>ln</m:t>
                          </m:r>
                        </m:fName>
                        <m:e>
                          <m:f>
                            <m:fPr>
                              <m:ctrlPr>
                                <a:rPr lang="en-US" sz="2800" b="0" i="1">
                                  <a:solidFill>
                                    <a:schemeClr val="tx1"/>
                                  </a:solidFill>
                                  <a:latin typeface="Cambria Math" panose="02040503050406030204" pitchFamily="18" charset="0"/>
                                  <a:sym typeface="Montserrat"/>
                                </a:rPr>
                              </m:ctrlPr>
                            </m:fPr>
                            <m:num>
                              <m:sSup>
                                <m:sSupPr>
                                  <m:ctrlPr>
                                    <a:rPr lang="en-US" sz="2800" b="0" i="1">
                                      <a:solidFill>
                                        <a:schemeClr val="tx1"/>
                                      </a:solidFill>
                                      <a:latin typeface="Cambria Math" panose="02040503050406030204" pitchFamily="18" charset="0"/>
                                      <a:sym typeface="Montserrat"/>
                                    </a:rPr>
                                  </m:ctrlPr>
                                </m:sSupPr>
                                <m:e>
                                  <m:r>
                                    <a:rPr lang="en-US" sz="2800" b="0">
                                      <a:solidFill>
                                        <a:schemeClr val="tx1"/>
                                      </a:solidFill>
                                      <a:latin typeface="Cambria Math" panose="02040503050406030204" pitchFamily="18" charset="0"/>
                                      <a:sym typeface="Montserrat"/>
                                    </a:rPr>
                                    <m:t>𝑒</m:t>
                                  </m:r>
                                </m:e>
                                <m:sup>
                                  <m:r>
                                    <a:rPr lang="en-US" sz="2800" b="0">
                                      <a:solidFill>
                                        <a:schemeClr val="tx1"/>
                                      </a:solidFill>
                                      <a:latin typeface="Cambria Math" panose="02040503050406030204" pitchFamily="18" charset="0"/>
                                      <a:sym typeface="Montserrat"/>
                                    </a:rPr>
                                    <m:t>𝑥</m:t>
                                  </m:r>
                                  <m:r>
                                    <a:rPr lang="en-US" sz="2800" b="0">
                                      <a:solidFill>
                                        <a:schemeClr val="tx1"/>
                                      </a:solidFill>
                                      <a:latin typeface="Cambria Math" panose="02040503050406030204" pitchFamily="18" charset="0"/>
                                      <a:sym typeface="Montserrat"/>
                                    </a:rPr>
                                    <m:t>[</m:t>
                                  </m:r>
                                  <m:r>
                                    <a:rPr lang="en-US" sz="2800" b="0">
                                      <a:solidFill>
                                        <a:schemeClr val="tx1"/>
                                      </a:solidFill>
                                      <a:latin typeface="Cambria Math" panose="02040503050406030204" pitchFamily="18" charset="0"/>
                                      <a:sym typeface="Montserrat"/>
                                    </a:rPr>
                                    <m:t>𝑐</m:t>
                                  </m:r>
                                  <m:r>
                                    <a:rPr lang="en-US" sz="2800" b="0">
                                      <a:solidFill>
                                        <a:schemeClr val="tx1"/>
                                      </a:solidFill>
                                      <a:latin typeface="Cambria Math" panose="02040503050406030204" pitchFamily="18" charset="0"/>
                                      <a:sym typeface="Montserrat"/>
                                    </a:rPr>
                                    <m:t>]</m:t>
                                  </m:r>
                                </m:sup>
                              </m:sSup>
                            </m:num>
                            <m:den>
                              <m:nary>
                                <m:naryPr>
                                  <m:chr m:val="∑"/>
                                  <m:ctrlPr>
                                    <a:rPr lang="en-US" sz="2800" b="0" i="1">
                                      <a:solidFill>
                                        <a:schemeClr val="tx1"/>
                                      </a:solidFill>
                                      <a:latin typeface="Cambria Math" panose="02040503050406030204" pitchFamily="18" charset="0"/>
                                      <a:sym typeface="Montserrat"/>
                                    </a:rPr>
                                  </m:ctrlPr>
                                </m:naryPr>
                                <m:sub>
                                  <m:r>
                                    <m:rPr>
                                      <m:brk m:alnAt="23"/>
                                    </m:rPr>
                                    <a:rPr lang="en-US" sz="2800" b="0">
                                      <a:solidFill>
                                        <a:schemeClr val="tx1"/>
                                      </a:solidFill>
                                      <a:latin typeface="Cambria Math" panose="02040503050406030204" pitchFamily="18" charset="0"/>
                                      <a:sym typeface="Montserrat"/>
                                    </a:rPr>
                                    <m:t>𝑖</m:t>
                                  </m:r>
                                  <m:r>
                                    <a:rPr lang="en-US" sz="2800" b="0">
                                      <a:solidFill>
                                        <a:schemeClr val="tx1"/>
                                      </a:solidFill>
                                      <a:latin typeface="Cambria Math" panose="02040503050406030204" pitchFamily="18" charset="0"/>
                                      <a:sym typeface="Montserrat"/>
                                    </a:rPr>
                                    <m:t>=1</m:t>
                                  </m:r>
                                </m:sub>
                                <m:sup>
                                  <m:r>
                                    <a:rPr lang="en-US" sz="2800" b="0">
                                      <a:solidFill>
                                        <a:schemeClr val="tx1"/>
                                      </a:solidFill>
                                      <a:latin typeface="Cambria Math" panose="02040503050406030204" pitchFamily="18" charset="0"/>
                                      <a:sym typeface="Montserrat"/>
                                    </a:rPr>
                                    <m:t>𝑁</m:t>
                                  </m:r>
                                </m:sup>
                                <m:e>
                                  <m:sSup>
                                    <m:sSupPr>
                                      <m:ctrlPr>
                                        <a:rPr lang="en-US" sz="2800" b="0" i="1">
                                          <a:solidFill>
                                            <a:schemeClr val="tx1"/>
                                          </a:solidFill>
                                          <a:latin typeface="Cambria Math" panose="02040503050406030204" pitchFamily="18" charset="0"/>
                                          <a:sym typeface="Montserrat"/>
                                        </a:rPr>
                                      </m:ctrlPr>
                                    </m:sSupPr>
                                    <m:e>
                                      <m:r>
                                        <a:rPr lang="en-US" sz="2800" b="0">
                                          <a:solidFill>
                                            <a:schemeClr val="tx1"/>
                                          </a:solidFill>
                                          <a:latin typeface="Cambria Math" panose="02040503050406030204" pitchFamily="18" charset="0"/>
                                          <a:sym typeface="Montserrat"/>
                                        </a:rPr>
                                        <m:t>𝑒</m:t>
                                      </m:r>
                                    </m:e>
                                    <m:sup>
                                      <m:r>
                                        <a:rPr lang="en-US" sz="2800" b="0">
                                          <a:solidFill>
                                            <a:schemeClr val="tx1"/>
                                          </a:solidFill>
                                          <a:latin typeface="Cambria Math" panose="02040503050406030204" pitchFamily="18" charset="0"/>
                                          <a:sym typeface="Montserrat"/>
                                        </a:rPr>
                                        <m:t>𝑥</m:t>
                                      </m:r>
                                      <m:r>
                                        <a:rPr lang="en-US" sz="2800" b="0">
                                          <a:solidFill>
                                            <a:schemeClr val="tx1"/>
                                          </a:solidFill>
                                          <a:latin typeface="Cambria Math" panose="02040503050406030204" pitchFamily="18" charset="0"/>
                                          <a:sym typeface="Montserrat"/>
                                        </a:rPr>
                                        <m:t>[</m:t>
                                      </m:r>
                                      <m:r>
                                        <a:rPr lang="en-US" sz="2800" b="0">
                                          <a:solidFill>
                                            <a:schemeClr val="tx1"/>
                                          </a:solidFill>
                                          <a:latin typeface="Cambria Math" panose="02040503050406030204" pitchFamily="18" charset="0"/>
                                          <a:sym typeface="Montserrat"/>
                                        </a:rPr>
                                        <m:t>𝑖</m:t>
                                      </m:r>
                                      <m:r>
                                        <a:rPr lang="en-US" sz="2800" b="0">
                                          <a:solidFill>
                                            <a:schemeClr val="tx1"/>
                                          </a:solidFill>
                                          <a:latin typeface="Cambria Math" panose="02040503050406030204" pitchFamily="18" charset="0"/>
                                          <a:sym typeface="Montserrat"/>
                                        </a:rPr>
                                        <m:t>]</m:t>
                                      </m:r>
                                    </m:sup>
                                  </m:sSup>
                                </m:e>
                              </m:nary>
                            </m:den>
                          </m:f>
                        </m:e>
                      </m:func>
                    </m:oMath>
                  </m:oMathPara>
                </a14:m>
                <a:endParaRPr lang="en-US" sz="24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r>
                  <a:rPr lang="en-US" sz="2400" b="0" dirty="0">
                    <a:solidFill>
                      <a:schemeClr val="tx1"/>
                    </a:solidFill>
                    <a:latin typeface="Arial" panose="020B0604020202020204" pitchFamily="34" charset="0"/>
                    <a:cs typeface="Arial" panose="020B0604020202020204" pitchFamily="34" charset="0"/>
                    <a:sym typeface="Montserrat"/>
                  </a:rPr>
                  <a:t>	where…</a:t>
                </a:r>
                <a:br>
                  <a:rPr lang="en-US" sz="2400" b="0" dirty="0">
                    <a:solidFill>
                      <a:schemeClr val="tx1"/>
                    </a:solidFill>
                    <a:latin typeface="Arial" panose="020B0604020202020204" pitchFamily="34" charset="0"/>
                    <a:cs typeface="Arial" panose="020B0604020202020204" pitchFamily="34" charset="0"/>
                    <a:sym typeface="Montserrat"/>
                  </a:rPr>
                </a:br>
                <a:r>
                  <a:rPr lang="en-US" sz="2400" b="0" dirty="0">
                    <a:solidFill>
                      <a:schemeClr val="tx1"/>
                    </a:solidFill>
                    <a:latin typeface="Arial" panose="020B0604020202020204" pitchFamily="34" charset="0"/>
                    <a:cs typeface="Arial" panose="020B0604020202020204" pitchFamily="34" charset="0"/>
                    <a:sym typeface="Montserrat"/>
                  </a:rPr>
                  <a:t> 		</a:t>
                </a:r>
                <a14:m>
                  <m:oMath xmlns:m="http://schemas.openxmlformats.org/officeDocument/2006/math">
                    <m:r>
                      <m:rPr>
                        <m:sty m:val="p"/>
                      </m:rPr>
                      <a:rPr lang="en-US" sz="2400" b="0">
                        <a:solidFill>
                          <a:schemeClr val="dk1"/>
                        </a:solidFill>
                        <a:latin typeface="Cambria Math" panose="02040503050406030204" pitchFamily="18" charset="0"/>
                        <a:ea typeface="Montserrat"/>
                        <a:cs typeface="Montserrat"/>
                        <a:sym typeface="Montserrat"/>
                      </a:rPr>
                      <m:t>N</m:t>
                    </m:r>
                    <m:r>
                      <a:rPr lang="en-US" sz="2400" b="0">
                        <a:solidFill>
                          <a:schemeClr val="dk1"/>
                        </a:solidFill>
                        <a:latin typeface="Cambria Math" panose="02040503050406030204" pitchFamily="18" charset="0"/>
                        <a:ea typeface="Montserrat"/>
                        <a:cs typeface="Montserrat"/>
                        <a:sym typeface="Montserrat"/>
                      </a:rPr>
                      <m:t>=</m:t>
                    </m:r>
                    <m:r>
                      <m:rPr>
                        <m:sty m:val="p"/>
                      </m:rPr>
                      <a:rPr lang="en-US" sz="2400" b="0">
                        <a:solidFill>
                          <a:schemeClr val="dk1"/>
                        </a:solidFill>
                        <a:latin typeface="Cambria Math" panose="02040503050406030204" pitchFamily="18" charset="0"/>
                        <a:ea typeface="Montserrat"/>
                        <a:cs typeface="Montserrat"/>
                        <a:sym typeface="Montserrat"/>
                      </a:rPr>
                      <m:t>Number</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of</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classes</m:t>
                    </m:r>
                  </m:oMath>
                </a14:m>
                <a:endParaRPr lang="en-US" sz="2400" b="0" dirty="0">
                  <a:solidFill>
                    <a:schemeClr val="dk1"/>
                  </a:solidFill>
                  <a:latin typeface="Cambria Math" panose="02040503050406030204" pitchFamily="18" charset="0"/>
                  <a:ea typeface="Montserrat"/>
                  <a:cs typeface="Montserrat"/>
                  <a:sym typeface="Montserrat"/>
                </a:endParaRPr>
              </a:p>
              <a:p>
                <a:pPr lvl="0" algn="l">
                  <a:buClr>
                    <a:schemeClr val="tx1"/>
                  </a:buClr>
                  <a:buSzPct val="100000"/>
                </a:pPr>
                <a:r>
                  <a:rPr lang="en-US" sz="2400" dirty="0">
                    <a:solidFill>
                      <a:schemeClr val="dk1"/>
                    </a:solidFill>
                    <a:ea typeface="Montserrat"/>
                    <a:cs typeface="Montserrat"/>
                    <a:sym typeface="Montserrat"/>
                  </a:rPr>
                  <a:t>		</a:t>
                </a:r>
                <a14:m>
                  <m:oMath xmlns:m="http://schemas.openxmlformats.org/officeDocument/2006/math">
                    <m:r>
                      <m:rPr>
                        <m:sty m:val="p"/>
                      </m:rPr>
                      <a:rPr lang="en-US" sz="2400" b="0" dirty="0">
                        <a:solidFill>
                          <a:schemeClr val="dk1"/>
                        </a:solidFill>
                        <a:latin typeface="Cambria Math" panose="02040503050406030204" pitchFamily="18" charset="0"/>
                        <a:ea typeface="Montserrat"/>
                        <a:cs typeface="Montserrat"/>
                        <a:sym typeface="Montserrat"/>
                      </a:rPr>
                      <m:t>c</m:t>
                    </m:r>
                    <m:r>
                      <a:rPr lang="en-US" sz="2400">
                        <a:solidFill>
                          <a:schemeClr val="dk1"/>
                        </a:solidFill>
                        <a:latin typeface="Cambria Math" panose="02040503050406030204" pitchFamily="18" charset="0"/>
                        <a:ea typeface="Montserrat"/>
                        <a:cs typeface="Montserrat"/>
                        <a:sym typeface="Montserrat"/>
                      </a:rPr>
                      <m:t>=</m:t>
                    </m:r>
                    <m:r>
                      <m:rPr>
                        <m:sty m:val="p"/>
                      </m:rPr>
                      <a:rPr lang="en-US" sz="2400" b="0">
                        <a:solidFill>
                          <a:schemeClr val="dk1"/>
                        </a:solidFill>
                        <a:latin typeface="Cambria Math" panose="02040503050406030204" pitchFamily="18" charset="0"/>
                        <a:ea typeface="Montserrat"/>
                        <a:cs typeface="Montserrat"/>
                        <a:sym typeface="Montserrat"/>
                      </a:rPr>
                      <m:t>Index</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of</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the</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correct</m:t>
                    </m:r>
                    <m:r>
                      <a:rPr lang="en-US" sz="2400" b="0">
                        <a:solidFill>
                          <a:schemeClr val="dk1"/>
                        </a:solidFill>
                        <a:latin typeface="Cambria Math" panose="02040503050406030204" pitchFamily="18" charset="0"/>
                        <a:ea typeface="Montserrat"/>
                        <a:cs typeface="Montserrat"/>
                        <a:sym typeface="Montserrat"/>
                      </a:rPr>
                      <m:t> </m:t>
                    </m:r>
                    <m:r>
                      <m:rPr>
                        <m:sty m:val="p"/>
                      </m:rPr>
                      <a:rPr lang="en-US" sz="2400" b="0">
                        <a:solidFill>
                          <a:schemeClr val="dk1"/>
                        </a:solidFill>
                        <a:latin typeface="Cambria Math" panose="02040503050406030204" pitchFamily="18" charset="0"/>
                        <a:ea typeface="Montserrat"/>
                        <a:cs typeface="Montserrat"/>
                        <a:sym typeface="Montserrat"/>
                      </a:rPr>
                      <m:t>class</m:t>
                    </m:r>
                  </m:oMath>
                </a14:m>
                <a:endParaRPr lang="en-US" sz="2400" b="0" dirty="0">
                  <a:solidFill>
                    <a:schemeClr val="dk1"/>
                  </a:solidFill>
                  <a:latin typeface="Cambria Math" panose="02040503050406030204" pitchFamily="18" charset="0"/>
                  <a:ea typeface="Montserrat"/>
                  <a:cs typeface="Montserrat"/>
                  <a:sym typeface="Montserrat"/>
                </a:endParaRPr>
              </a:p>
              <a:p>
                <a:pPr algn="l">
                  <a:buClr>
                    <a:schemeClr val="tx1"/>
                  </a:buClr>
                  <a:buSzPct val="100000"/>
                </a:pPr>
                <a:r>
                  <a:rPr lang="en-US" sz="2400" b="0" dirty="0">
                    <a:solidFill>
                      <a:schemeClr val="dk1"/>
                    </a:solidFill>
                    <a:ea typeface="Montserrat"/>
                    <a:cs typeface="Montserrat"/>
                    <a:sym typeface="Montserrat"/>
                  </a:rPr>
                  <a:t>	 	</a:t>
                </a:r>
                <a14:m>
                  <m:oMath xmlns:m="http://schemas.openxmlformats.org/officeDocument/2006/math">
                    <m:r>
                      <m:rPr>
                        <m:sty m:val="p"/>
                      </m:rPr>
                      <a:rPr lang="en-US" sz="2400" b="0" i="0">
                        <a:solidFill>
                          <a:schemeClr val="dk1"/>
                        </a:solidFill>
                        <a:latin typeface="Cambria Math" panose="02040503050406030204" pitchFamily="18" charset="0"/>
                        <a:ea typeface="Montserrat"/>
                        <a:cs typeface="Montserrat"/>
                        <a:sym typeface="Montserrat"/>
                      </a:rPr>
                      <m:t>x</m:t>
                    </m:r>
                    <m:r>
                      <a:rPr lang="en-US" sz="2400" b="0" i="0">
                        <a:solidFill>
                          <a:schemeClr val="dk1"/>
                        </a:solidFill>
                        <a:latin typeface="Cambria Math" panose="02040503050406030204" pitchFamily="18" charset="0"/>
                        <a:ea typeface="Montserrat"/>
                        <a:cs typeface="Montserrat"/>
                        <a:sym typeface="Montserrat"/>
                      </a:rPr>
                      <m:t>=</m:t>
                    </m:r>
                    <m:r>
                      <m:rPr>
                        <m:sty m:val="p"/>
                      </m:rPr>
                      <a:rPr lang="en-US" sz="2400" b="0" i="0">
                        <a:solidFill>
                          <a:schemeClr val="dk1"/>
                        </a:solidFill>
                        <a:latin typeface="Cambria Math" panose="02040503050406030204" pitchFamily="18" charset="0"/>
                        <a:ea typeface="Montserrat"/>
                        <a:cs typeface="Montserrat"/>
                        <a:sym typeface="Montserrat"/>
                      </a:rPr>
                      <m:t>Vector</m:t>
                    </m:r>
                    <m:r>
                      <a:rPr lang="en-US" sz="2400" b="0" i="0">
                        <a:solidFill>
                          <a:schemeClr val="dk1"/>
                        </a:solidFill>
                        <a:latin typeface="Cambria Math" panose="02040503050406030204" pitchFamily="18" charset="0"/>
                        <a:ea typeface="Montserrat"/>
                        <a:cs typeface="Montserrat"/>
                        <a:sym typeface="Montserrat"/>
                      </a:rPr>
                      <m:t> </m:t>
                    </m:r>
                    <m:r>
                      <m:rPr>
                        <m:sty m:val="p"/>
                      </m:rPr>
                      <a:rPr lang="en-US" sz="2400" b="0" i="0">
                        <a:solidFill>
                          <a:schemeClr val="dk1"/>
                        </a:solidFill>
                        <a:latin typeface="Cambria Math" panose="02040503050406030204" pitchFamily="18" charset="0"/>
                        <a:ea typeface="Montserrat"/>
                        <a:cs typeface="Montserrat"/>
                        <a:sym typeface="Montserrat"/>
                      </a:rPr>
                      <m:t>of</m:t>
                    </m:r>
                    <m:r>
                      <a:rPr lang="en-US" sz="2400" b="0" i="0">
                        <a:solidFill>
                          <a:schemeClr val="dk1"/>
                        </a:solidFill>
                        <a:latin typeface="Cambria Math" panose="02040503050406030204" pitchFamily="18" charset="0"/>
                        <a:ea typeface="Montserrat"/>
                        <a:cs typeface="Montserrat"/>
                        <a:sym typeface="Montserrat"/>
                      </a:rPr>
                      <m:t> </m:t>
                    </m:r>
                    <m:r>
                      <m:rPr>
                        <m:sty m:val="p"/>
                      </m:rPr>
                      <a:rPr lang="en-US" sz="2400" b="0" i="0">
                        <a:solidFill>
                          <a:schemeClr val="dk1"/>
                        </a:solidFill>
                        <a:latin typeface="Cambria Math" panose="02040503050406030204" pitchFamily="18" charset="0"/>
                        <a:ea typeface="Montserrat"/>
                        <a:cs typeface="Montserrat"/>
                        <a:sym typeface="Montserrat"/>
                      </a:rPr>
                      <m:t>predicted</m:t>
                    </m:r>
                    <m:r>
                      <a:rPr lang="en-US" sz="2400" b="0" i="0">
                        <a:solidFill>
                          <a:schemeClr val="dk1"/>
                        </a:solidFill>
                        <a:latin typeface="Cambria Math" panose="02040503050406030204" pitchFamily="18" charset="0"/>
                        <a:ea typeface="Montserrat"/>
                        <a:cs typeface="Montserrat"/>
                        <a:sym typeface="Montserrat"/>
                      </a:rPr>
                      <m:t> </m:t>
                    </m:r>
                    <m:r>
                      <m:rPr>
                        <m:sty m:val="p"/>
                      </m:rPr>
                      <a:rPr lang="en-US" sz="2400" b="0" i="0">
                        <a:solidFill>
                          <a:schemeClr val="dk1"/>
                        </a:solidFill>
                        <a:latin typeface="Cambria Math" panose="02040503050406030204" pitchFamily="18" charset="0"/>
                        <a:ea typeface="Montserrat"/>
                        <a:cs typeface="Montserrat"/>
                        <a:sym typeface="Montserrat"/>
                      </a:rPr>
                      <m:t>probability</m:t>
                    </m:r>
                    <m:r>
                      <a:rPr lang="en-US" sz="2400" b="0" i="0">
                        <a:solidFill>
                          <a:schemeClr val="dk1"/>
                        </a:solidFill>
                        <a:latin typeface="Cambria Math" panose="02040503050406030204" pitchFamily="18" charset="0"/>
                        <a:ea typeface="Montserrat"/>
                        <a:cs typeface="Montserrat"/>
                        <a:sym typeface="Montserrat"/>
                      </a:rPr>
                      <m:t> </m:t>
                    </m:r>
                    <m:r>
                      <m:rPr>
                        <m:sty m:val="p"/>
                      </m:rPr>
                      <a:rPr lang="en-US" sz="2400" b="0" i="0">
                        <a:solidFill>
                          <a:schemeClr val="dk1"/>
                        </a:solidFill>
                        <a:latin typeface="Cambria Math" panose="02040503050406030204" pitchFamily="18" charset="0"/>
                        <a:ea typeface="Montserrat"/>
                        <a:cs typeface="Montserrat"/>
                        <a:sym typeface="Montserrat"/>
                      </a:rPr>
                      <m:t>of</m:t>
                    </m:r>
                    <m:r>
                      <a:rPr lang="en-US" sz="2400" b="0" i="0">
                        <a:solidFill>
                          <a:schemeClr val="dk1"/>
                        </a:solidFill>
                        <a:latin typeface="Cambria Math" panose="02040503050406030204" pitchFamily="18" charset="0"/>
                        <a:ea typeface="Montserrat"/>
                        <a:cs typeface="Montserrat"/>
                        <a:sym typeface="Montserrat"/>
                      </a:rPr>
                      <m:t> </m:t>
                    </m:r>
                    <m:r>
                      <m:rPr>
                        <m:sty m:val="p"/>
                      </m:rPr>
                      <a:rPr lang="en-US" sz="2400" b="0" i="0">
                        <a:solidFill>
                          <a:schemeClr val="dk1"/>
                        </a:solidFill>
                        <a:latin typeface="Cambria Math" panose="02040503050406030204" pitchFamily="18" charset="0"/>
                        <a:ea typeface="Montserrat"/>
                        <a:cs typeface="Montserrat"/>
                        <a:sym typeface="Montserrat"/>
                      </a:rPr>
                      <m:t>classes</m:t>
                    </m:r>
                  </m:oMath>
                </a14:m>
                <a:endParaRPr lang="en-US" sz="2400" b="0" dirty="0">
                  <a:solidFill>
                    <a:schemeClr val="dk1"/>
                  </a:solidFill>
                  <a:latin typeface="Montserrat"/>
                  <a:ea typeface="Montserrat"/>
                  <a:cs typeface="Montserrat"/>
                  <a:sym typeface="Montserrat"/>
                </a:endParaRPr>
              </a:p>
            </p:txBody>
          </p:sp>
        </mc:Choice>
        <mc:Fallback>
          <p:sp>
            <p:nvSpPr>
              <p:cNvPr id="69" name="Shape 84">
                <a:extLst>
                  <a:ext uri="{FF2B5EF4-FFF2-40B4-BE49-F238E27FC236}">
                    <a16:creationId xmlns:a16="http://schemas.microsoft.com/office/drawing/2014/main" id="{E77C697B-1B2C-0E4B-A95B-0E521519329E}"/>
                  </a:ext>
                </a:extLst>
              </p:cNvPr>
              <p:cNvSpPr txBox="1">
                <a:spLocks noRot="1" noChangeAspect="1" noMove="1" noResize="1" noEditPoints="1" noAdjustHandles="1" noChangeArrowheads="1" noChangeShapeType="1" noTextEdit="1"/>
              </p:cNvSpPr>
              <p:nvPr/>
            </p:nvSpPr>
            <p:spPr>
              <a:xfrm>
                <a:off x="11475718" y="26874065"/>
                <a:ext cx="10433958" cy="6447393"/>
              </a:xfrm>
              <a:prstGeom prst="rect">
                <a:avLst/>
              </a:prstGeom>
              <a:blipFill>
                <a:blip r:embed="rId3"/>
                <a:stretch>
                  <a:fillRect l="-730" t="-786"/>
                </a:stretch>
              </a:blipFill>
              <a:ln>
                <a:noFill/>
              </a:ln>
            </p:spPr>
            <p:txBody>
              <a:bodyPr/>
              <a:lstStyle/>
              <a:p>
                <a:r>
                  <a:rPr lang="en-US">
                    <a:noFill/>
                  </a:rPr>
                  <a:t> </a:t>
                </a:r>
              </a:p>
            </p:txBody>
          </p:sp>
        </mc:Fallback>
      </mc:AlternateContent>
      <p:pic>
        <p:nvPicPr>
          <p:cNvPr id="101" name="Picture 100" descr="A screenshot of a cell phone&#10;&#10;Description automatically generated">
            <a:extLst>
              <a:ext uri="{FF2B5EF4-FFF2-40B4-BE49-F238E27FC236}">
                <a16:creationId xmlns:a16="http://schemas.microsoft.com/office/drawing/2014/main" id="{1F00641E-7F8B-874C-9C13-AB685093D327}"/>
              </a:ext>
            </a:extLst>
          </p:cNvPr>
          <p:cNvPicPr>
            <a:picLocks noChangeAspect="1"/>
          </p:cNvPicPr>
          <p:nvPr/>
        </p:nvPicPr>
        <p:blipFill>
          <a:blip r:embed="rId4"/>
          <a:stretch>
            <a:fillRect/>
          </a:stretch>
        </p:blipFill>
        <p:spPr>
          <a:xfrm>
            <a:off x="12383590" y="13665136"/>
            <a:ext cx="4519754" cy="8001537"/>
          </a:xfrm>
          <a:prstGeom prst="rect">
            <a:avLst/>
          </a:prstGeom>
        </p:spPr>
      </p:pic>
      <mc:AlternateContent xmlns:mc="http://schemas.openxmlformats.org/markup-compatibility/2006">
        <mc:Choice xmlns:a14="http://schemas.microsoft.com/office/drawing/2010/main" Requires="a14">
          <p:sp>
            <p:nvSpPr>
              <p:cNvPr id="103" name="Shape 84">
                <a:extLst>
                  <a:ext uri="{FF2B5EF4-FFF2-40B4-BE49-F238E27FC236}">
                    <a16:creationId xmlns:a16="http://schemas.microsoft.com/office/drawing/2014/main" id="{4D9BAB59-340D-6E4C-B048-FA72C1EC08A3}"/>
                  </a:ext>
                </a:extLst>
              </p:cNvPr>
              <p:cNvSpPr txBox="1"/>
              <p:nvPr/>
            </p:nvSpPr>
            <p:spPr>
              <a:xfrm>
                <a:off x="21968251" y="26838517"/>
                <a:ext cx="10433958" cy="6447393"/>
              </a:xfrm>
              <a:prstGeom prst="rect">
                <a:avLst/>
              </a:prstGeom>
              <a:noFill/>
              <a:ln>
                <a:noFill/>
              </a:ln>
            </p:spPr>
            <p:txBody>
              <a:bodyPr lIns="91425" tIns="45700" rIns="91425" bIns="45700" anchor="t" anchorCtr="0">
                <a:noAutofit/>
              </a:bodyPr>
              <a:lstStyle/>
              <a:p>
                <a:pPr>
                  <a:buClr>
                    <a:schemeClr val="tx1"/>
                  </a:buClr>
                  <a:buSzPct val="100000"/>
                </a:pPr>
                <a:r>
                  <a:rPr lang="en-US" sz="2800" dirty="0">
                    <a:solidFill>
                      <a:schemeClr val="tx1"/>
                    </a:solidFill>
                    <a:latin typeface="Arial" panose="020B0604020202020204" pitchFamily="34" charset="0"/>
                    <a:cs typeface="Arial" panose="020B0604020202020204" pitchFamily="34" charset="0"/>
                    <a:sym typeface="Montserrat"/>
                  </a:rPr>
                  <a:t>Accuracy:</a:t>
                </a:r>
              </a:p>
              <a:p>
                <a:pPr marL="342900" lvl="0" indent="-342900" algn="l">
                  <a:buClr>
                    <a:schemeClr val="tx1"/>
                  </a:buClr>
                  <a:buSzPct val="100000"/>
                  <a:buFont typeface="Arial" panose="020B0604020202020204" pitchFamily="34" charset="0"/>
                  <a:buChar char="•"/>
                </a:pPr>
                <a:r>
                  <a:rPr lang="en-US" sz="2400" b="0" dirty="0">
                    <a:solidFill>
                      <a:schemeClr val="tx1"/>
                    </a:solidFill>
                    <a:latin typeface="Arial" panose="020B0604020202020204" pitchFamily="34" charset="0"/>
                    <a:cs typeface="Arial" panose="020B0604020202020204" pitchFamily="34" charset="0"/>
                    <a:sym typeface="Montserrat"/>
                  </a:rPr>
                  <a:t>Measures the correctness of the CNN’s prediction with the ground truth (provided annotation)</a:t>
                </a:r>
              </a:p>
              <a:p>
                <a:pPr lvl="0" algn="l">
                  <a:buClr>
                    <a:schemeClr val="tx1"/>
                  </a:buClr>
                  <a:buSzPct val="100000"/>
                </a:pPr>
                <a:endParaRPr lang="en-US" sz="24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r>
                  <a:rPr lang="en-US" sz="2400" b="0" dirty="0">
                    <a:solidFill>
                      <a:schemeClr val="tx1"/>
                    </a:solidFill>
                    <a:latin typeface="Arial" panose="020B0604020202020204" pitchFamily="34" charset="0"/>
                    <a:cs typeface="Arial" panose="020B0604020202020204" pitchFamily="34" charset="0"/>
                    <a:sym typeface="Montserrat"/>
                  </a:rPr>
                  <a:t>	</a:t>
                </a:r>
                <a:r>
                  <a:rPr lang="en-US" sz="2400" dirty="0">
                    <a:solidFill>
                      <a:schemeClr val="tx1"/>
                    </a:solidFill>
                    <a:latin typeface="Arial" panose="020B0604020202020204" pitchFamily="34" charset="0"/>
                    <a:cs typeface="Arial" panose="020B0604020202020204" pitchFamily="34" charset="0"/>
                    <a:sym typeface="Montserrat"/>
                  </a:rPr>
                  <a:t>Equation:</a:t>
                </a:r>
              </a:p>
              <a:p>
                <a:pPr lvl="0" algn="l">
                  <a:buClr>
                    <a:schemeClr val="tx1"/>
                  </a:buClr>
                  <a:buSzPct val="100000"/>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cs typeface="Arial" panose="020B0604020202020204" pitchFamily="34" charset="0"/>
                              <a:sym typeface="Montserrat"/>
                            </a:rPr>
                          </m:ctrlPr>
                        </m:sSubPr>
                        <m:e>
                          <m:r>
                            <a:rPr lang="en-US" sz="2800" b="0" i="1" smtClean="0">
                              <a:solidFill>
                                <a:schemeClr val="tx1"/>
                              </a:solidFill>
                              <a:latin typeface="Cambria Math" panose="02040503050406030204" pitchFamily="18" charset="0"/>
                              <a:cs typeface="Arial" panose="020B0604020202020204" pitchFamily="34" charset="0"/>
                              <a:sym typeface="Montserrat"/>
                            </a:rPr>
                            <m:t>𝐴</m:t>
                          </m:r>
                        </m:e>
                        <m:sub>
                          <m:r>
                            <a:rPr lang="en-US" sz="2800" b="0" i="1" smtClean="0">
                              <a:solidFill>
                                <a:schemeClr val="tx1"/>
                              </a:solidFill>
                              <a:latin typeface="Cambria Math" panose="02040503050406030204" pitchFamily="18" charset="0"/>
                              <a:cs typeface="Arial" panose="020B0604020202020204" pitchFamily="34" charset="0"/>
                              <a:sym typeface="Montserrat"/>
                            </a:rPr>
                            <m:t>𝑛</m:t>
                          </m:r>
                        </m:sub>
                      </m:sSub>
                      <m:r>
                        <a:rPr lang="en-US" sz="2800" b="0" i="1" smtClean="0">
                          <a:solidFill>
                            <a:schemeClr val="tx1"/>
                          </a:solidFill>
                          <a:latin typeface="Cambria Math" panose="02040503050406030204" pitchFamily="18" charset="0"/>
                          <a:cs typeface="Arial" panose="020B0604020202020204" pitchFamily="34" charset="0"/>
                          <a:sym typeface="Montserrat"/>
                        </a:rPr>
                        <m:t>=</m:t>
                      </m:r>
                      <m:f>
                        <m:fPr>
                          <m:ctrlPr>
                            <a:rPr lang="en-US" sz="2800" b="0" i="1" smtClean="0">
                              <a:solidFill>
                                <a:schemeClr val="tx1"/>
                              </a:solidFill>
                              <a:latin typeface="Cambria Math" panose="02040503050406030204" pitchFamily="18" charset="0"/>
                              <a:cs typeface="Arial" panose="020B0604020202020204" pitchFamily="34" charset="0"/>
                              <a:sym typeface="Montserrat"/>
                            </a:rPr>
                          </m:ctrlPr>
                        </m:fPr>
                        <m:num>
                          <m:r>
                            <a:rPr lang="en-US" sz="2800" b="0" i="1" smtClean="0">
                              <a:solidFill>
                                <a:schemeClr val="tx1"/>
                              </a:solidFill>
                              <a:latin typeface="Cambria Math" panose="02040503050406030204" pitchFamily="18" charset="0"/>
                              <a:cs typeface="Arial" panose="020B0604020202020204" pitchFamily="34" charset="0"/>
                              <a:sym typeface="Montserrat"/>
                            </a:rPr>
                            <m:t>2</m:t>
                          </m:r>
                          <m:r>
                            <a:rPr lang="en-US" sz="2800" b="0" i="1" smtClean="0">
                              <a:solidFill>
                                <a:schemeClr val="tx1"/>
                              </a:solidFill>
                              <a:latin typeface="Cambria Math" panose="02040503050406030204" pitchFamily="18" charset="0"/>
                              <a:cs typeface="Arial" panose="020B0604020202020204" pitchFamily="34" charset="0"/>
                              <a:sym typeface="Montserrat"/>
                            </a:rPr>
                            <m:t>𝑁𝑛</m:t>
                          </m:r>
                        </m:num>
                        <m:den>
                          <m:nary>
                            <m:naryPr>
                              <m:chr m:val="∑"/>
                              <m:limLoc m:val="subSup"/>
                              <m:supHide m:val="on"/>
                              <m:ctrlPr>
                                <a:rPr lang="en-US" sz="2800" b="0" i="1" smtClean="0">
                                  <a:solidFill>
                                    <a:schemeClr val="tx1"/>
                                  </a:solidFill>
                                  <a:latin typeface="Cambria Math" panose="02040503050406030204" pitchFamily="18" charset="0"/>
                                  <a:cs typeface="Arial" panose="020B0604020202020204" pitchFamily="34" charset="0"/>
                                  <a:sym typeface="Montserrat"/>
                                </a:rPr>
                              </m:ctrlPr>
                            </m:naryPr>
                            <m:sub>
                              <m:r>
                                <m:rPr>
                                  <m:brk m:alnAt="9"/>
                                </m:rPr>
                                <a:rPr lang="en-US" sz="2800" b="0" i="1" smtClean="0">
                                  <a:solidFill>
                                    <a:schemeClr val="tx1"/>
                                  </a:solidFill>
                                  <a:latin typeface="Cambria Math" panose="02040503050406030204" pitchFamily="18" charset="0"/>
                                  <a:cs typeface="Arial" panose="020B0604020202020204" pitchFamily="34" charset="0"/>
                                  <a:sym typeface="Montserrat"/>
                                </a:rPr>
                                <m:t>𝑁</m:t>
                              </m:r>
                            </m:sub>
                            <m:sup/>
                            <m:e>
                              <m:r>
                                <a:rPr lang="en-US" sz="2800" b="0" i="1" smtClean="0">
                                  <a:solidFill>
                                    <a:schemeClr val="tx1"/>
                                  </a:solidFill>
                                  <a:latin typeface="Cambria Math" panose="02040503050406030204" pitchFamily="18" charset="0"/>
                                  <a:cs typeface="Arial" panose="020B0604020202020204" pitchFamily="34" charset="0"/>
                                  <a:sym typeface="Montserrat"/>
                                </a:rPr>
                                <m:t>+</m:t>
                              </m:r>
                            </m:e>
                          </m:nary>
                          <m:nary>
                            <m:naryPr>
                              <m:chr m:val="∑"/>
                              <m:limLoc m:val="subSup"/>
                              <m:supHide m:val="on"/>
                              <m:ctrlPr>
                                <a:rPr lang="en-US" sz="2800" b="0" i="1">
                                  <a:solidFill>
                                    <a:schemeClr val="tx1"/>
                                  </a:solidFill>
                                  <a:latin typeface="Cambria Math" panose="02040503050406030204" pitchFamily="18" charset="0"/>
                                  <a:cs typeface="Arial" panose="020B0604020202020204" pitchFamily="34" charset="0"/>
                                  <a:sym typeface="Montserrat"/>
                                </a:rPr>
                              </m:ctrlPr>
                            </m:naryPr>
                            <m:sub>
                              <m:r>
                                <m:rPr>
                                  <m:brk m:alnAt="9"/>
                                </m:rPr>
                                <a:rPr lang="en-US" sz="2800" b="0" i="1">
                                  <a:solidFill>
                                    <a:schemeClr val="tx1"/>
                                  </a:solidFill>
                                  <a:latin typeface="Cambria Math" panose="02040503050406030204" pitchFamily="18" charset="0"/>
                                  <a:cs typeface="Arial" panose="020B0604020202020204" pitchFamily="34" charset="0"/>
                                  <a:sym typeface="Montserrat"/>
                                </a:rPr>
                                <m:t>𝑁</m:t>
                              </m:r>
                            </m:sub>
                            <m:sup/>
                            <m:e>
                              <m:r>
                                <a:rPr lang="en-US" sz="2800" b="0" i="1" smtClean="0">
                                  <a:solidFill>
                                    <a:schemeClr val="tx1"/>
                                  </a:solidFill>
                                  <a:latin typeface="Cambria Math" panose="02040503050406030204" pitchFamily="18" charset="0"/>
                                  <a:cs typeface="Arial" panose="020B0604020202020204" pitchFamily="34" charset="0"/>
                                  <a:sym typeface="Montserrat"/>
                                </a:rPr>
                                <m:t> </m:t>
                              </m:r>
                            </m:e>
                          </m:nary>
                        </m:den>
                      </m:f>
                    </m:oMath>
                  </m:oMathPara>
                </a14:m>
                <a:endParaRPr lang="en-US" sz="28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endParaRPr lang="en-US" sz="28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cs typeface="Arial" panose="020B0604020202020204" pitchFamily="34" charset="0"/>
                          <a:sym typeface="Montserrat"/>
                        </a:rPr>
                        <m:t>𝐴</m:t>
                      </m:r>
                      <m:r>
                        <a:rPr lang="en-US" sz="2800" b="0" i="1" smtClean="0">
                          <a:solidFill>
                            <a:schemeClr val="tx1"/>
                          </a:solidFill>
                          <a:latin typeface="Cambria Math" panose="02040503050406030204" pitchFamily="18" charset="0"/>
                          <a:cs typeface="Arial" panose="020B0604020202020204" pitchFamily="34" charset="0"/>
                          <a:sym typeface="Montserrat"/>
                        </a:rPr>
                        <m:t>= </m:t>
                      </m:r>
                      <m:f>
                        <m:fPr>
                          <m:ctrlPr>
                            <a:rPr lang="en-US" sz="2800" b="0" i="1" smtClean="0">
                              <a:solidFill>
                                <a:schemeClr val="tx1"/>
                              </a:solidFill>
                              <a:latin typeface="Cambria Math" panose="02040503050406030204" pitchFamily="18" charset="0"/>
                              <a:cs typeface="Arial" panose="020B0604020202020204" pitchFamily="34" charset="0"/>
                              <a:sym typeface="Montserrat"/>
                            </a:rPr>
                          </m:ctrlPr>
                        </m:fPr>
                        <m:num>
                          <m:nary>
                            <m:naryPr>
                              <m:chr m:val="∑"/>
                              <m:ctrlPr>
                                <a:rPr lang="en-US" sz="2800" b="0" i="1" smtClean="0">
                                  <a:solidFill>
                                    <a:schemeClr val="tx1"/>
                                  </a:solidFill>
                                  <a:latin typeface="Cambria Math" panose="02040503050406030204" pitchFamily="18" charset="0"/>
                                  <a:cs typeface="Arial" panose="020B0604020202020204" pitchFamily="34" charset="0"/>
                                  <a:sym typeface="Montserrat"/>
                                </a:rPr>
                              </m:ctrlPr>
                            </m:naryPr>
                            <m:sub>
                              <m:r>
                                <m:rPr>
                                  <m:brk m:alnAt="23"/>
                                </m:rPr>
                                <a:rPr lang="en-US" sz="2800" b="0" i="1" smtClean="0">
                                  <a:solidFill>
                                    <a:schemeClr val="tx1"/>
                                  </a:solidFill>
                                  <a:latin typeface="Cambria Math" panose="02040503050406030204" pitchFamily="18" charset="0"/>
                                  <a:cs typeface="Arial" panose="020B0604020202020204" pitchFamily="34" charset="0"/>
                                  <a:sym typeface="Montserrat"/>
                                </a:rPr>
                                <m:t>𝑛</m:t>
                              </m:r>
                              <m:r>
                                <a:rPr lang="en-US" sz="2800" b="0" i="1" smtClean="0">
                                  <a:solidFill>
                                    <a:schemeClr val="tx1"/>
                                  </a:solidFill>
                                  <a:latin typeface="Cambria Math" panose="02040503050406030204" pitchFamily="18" charset="0"/>
                                  <a:cs typeface="Arial" panose="020B0604020202020204" pitchFamily="34" charset="0"/>
                                  <a:sym typeface="Montserrat"/>
                                </a:rPr>
                                <m:t>=1</m:t>
                              </m:r>
                            </m:sub>
                            <m:sup>
                              <m:r>
                                <a:rPr lang="en-US" sz="2800" b="0" i="1" smtClean="0">
                                  <a:solidFill>
                                    <a:schemeClr val="tx1"/>
                                  </a:solidFill>
                                  <a:latin typeface="Cambria Math" panose="02040503050406030204" pitchFamily="18" charset="0"/>
                                  <a:cs typeface="Arial" panose="020B0604020202020204" pitchFamily="34" charset="0"/>
                                  <a:sym typeface="Montserrat"/>
                                </a:rPr>
                                <m:t>𝑖</m:t>
                              </m:r>
                            </m:sup>
                            <m:e>
                              <m:sSub>
                                <m:sSubPr>
                                  <m:ctrlPr>
                                    <a:rPr lang="en-US" sz="2800" b="0" i="1" smtClean="0">
                                      <a:solidFill>
                                        <a:schemeClr val="tx1"/>
                                      </a:solidFill>
                                      <a:latin typeface="Cambria Math" panose="02040503050406030204" pitchFamily="18" charset="0"/>
                                      <a:cs typeface="Arial" panose="020B0604020202020204" pitchFamily="34" charset="0"/>
                                      <a:sym typeface="Montserrat"/>
                                    </a:rPr>
                                  </m:ctrlPr>
                                </m:sSubPr>
                                <m:e>
                                  <m:r>
                                    <a:rPr lang="en-US" sz="2800" b="0" i="1" smtClean="0">
                                      <a:solidFill>
                                        <a:schemeClr val="tx1"/>
                                      </a:solidFill>
                                      <a:latin typeface="Cambria Math" panose="02040503050406030204" pitchFamily="18" charset="0"/>
                                      <a:cs typeface="Arial" panose="020B0604020202020204" pitchFamily="34" charset="0"/>
                                      <a:sym typeface="Montserrat"/>
                                    </a:rPr>
                                    <m:t>𝐴</m:t>
                                  </m:r>
                                </m:e>
                                <m:sub>
                                  <m:r>
                                    <a:rPr lang="en-US" sz="2800" b="0" i="1" smtClean="0">
                                      <a:solidFill>
                                        <a:schemeClr val="tx1"/>
                                      </a:solidFill>
                                      <a:latin typeface="Cambria Math" panose="02040503050406030204" pitchFamily="18" charset="0"/>
                                      <a:cs typeface="Arial" panose="020B0604020202020204" pitchFamily="34" charset="0"/>
                                      <a:sym typeface="Montserrat"/>
                                    </a:rPr>
                                    <m:t>𝑛</m:t>
                                  </m:r>
                                </m:sub>
                              </m:sSub>
                            </m:e>
                          </m:nary>
                        </m:num>
                        <m:den>
                          <m:r>
                            <a:rPr lang="en-US" sz="2800" b="0" i="1" smtClean="0">
                              <a:solidFill>
                                <a:schemeClr val="tx1"/>
                              </a:solidFill>
                              <a:latin typeface="Cambria Math" panose="02040503050406030204" pitchFamily="18" charset="0"/>
                              <a:cs typeface="Arial" panose="020B0604020202020204" pitchFamily="34" charset="0"/>
                              <a:sym typeface="Montserrat"/>
                            </a:rPr>
                            <m:t>𝑖</m:t>
                          </m:r>
                        </m:den>
                      </m:f>
                    </m:oMath>
                  </m:oMathPara>
                </a14:m>
                <a:endParaRPr lang="en-US" sz="2800" b="0" dirty="0">
                  <a:solidFill>
                    <a:schemeClr val="tx1"/>
                  </a:solidFill>
                  <a:latin typeface="Arial" panose="020B0604020202020204" pitchFamily="34" charset="0"/>
                  <a:cs typeface="Arial" panose="020B0604020202020204" pitchFamily="34" charset="0"/>
                  <a:sym typeface="Montserrat"/>
                </a:endParaRPr>
              </a:p>
              <a:p>
                <a:pPr lvl="0" algn="l">
                  <a:buClr>
                    <a:schemeClr val="tx1"/>
                  </a:buClr>
                  <a:buSzPct val="100000"/>
                </a:pPr>
                <a:r>
                  <a:rPr lang="en-US" sz="2400" b="0" dirty="0">
                    <a:solidFill>
                      <a:schemeClr val="tx1"/>
                    </a:solidFill>
                    <a:latin typeface="Arial" panose="020B0604020202020204" pitchFamily="34" charset="0"/>
                    <a:cs typeface="Arial" panose="020B0604020202020204" pitchFamily="34" charset="0"/>
                    <a:sym typeface="Montserrat"/>
                  </a:rPr>
                  <a:t>	where…</a:t>
                </a:r>
              </a:p>
              <a:p>
                <a:pPr lvl="0" algn="l">
                  <a:buClr>
                    <a:schemeClr val="tx1"/>
                  </a:buClr>
                  <a:buSzPct val="100000"/>
                </a:pPr>
                <a:r>
                  <a:rPr lang="en-US" sz="2800" b="0" dirty="0">
                    <a:solidFill>
                      <a:schemeClr val="tx1"/>
                    </a:solidFill>
                    <a:latin typeface="Arial" panose="020B0604020202020204" pitchFamily="34" charset="0"/>
                    <a:cs typeface="Arial" panose="020B0604020202020204" pitchFamily="34" charset="0"/>
                    <a:sym typeface="Montserrat"/>
                  </a:rPr>
                  <a:t> 	</a:t>
                </a:r>
                <a:r>
                  <a:rPr lang="en-US" sz="2400" b="0" dirty="0">
                    <a:solidFill>
                      <a:schemeClr val="dk1"/>
                    </a:solidFill>
                    <a:latin typeface="Cambria Math" panose="02040503050406030204" pitchFamily="18" charset="0"/>
                    <a:ea typeface="Montserrat"/>
                    <a:cs typeface="Montserrat"/>
                    <a:sym typeface="Montserrat"/>
                  </a:rPr>
                  <a:t>	</a:t>
                </a:r>
                <a14:m>
                  <m:oMath xmlns:m="http://schemas.openxmlformats.org/officeDocument/2006/math">
                    <m:r>
                      <m:rPr>
                        <m:sty m:val="p"/>
                      </m:rPr>
                      <a:rPr lang="en-US" sz="2400" b="0">
                        <a:solidFill>
                          <a:schemeClr val="dk1"/>
                        </a:solidFill>
                        <a:latin typeface="Cambria Math" panose="02040503050406030204" pitchFamily="18" charset="0"/>
                        <a:ea typeface="Montserrat"/>
                        <a:cs typeface="Montserrat"/>
                        <a:sym typeface="Montserrat"/>
                      </a:rPr>
                      <m:t>N</m:t>
                    </m:r>
                    <m:r>
                      <a:rPr lang="en-US" sz="2400" b="0">
                        <a:solidFill>
                          <a:schemeClr val="dk1"/>
                        </a:solidFill>
                        <a:latin typeface="Cambria Math" panose="02040503050406030204" pitchFamily="18" charset="0"/>
                        <a:ea typeface="Montserrat"/>
                        <a:cs typeface="Montserrat"/>
                        <a:sym typeface="Montserrat"/>
                      </a:rPr>
                      <m:t>=</m:t>
                    </m:r>
                    <m:r>
                      <m:rPr>
                        <m:sty m:val="p"/>
                      </m:rPr>
                      <a:rPr lang="en-US" sz="2400" b="0" i="0" smtClean="0">
                        <a:solidFill>
                          <a:schemeClr val="dk1"/>
                        </a:solidFill>
                        <a:latin typeface="Cambria Math" panose="02040503050406030204" pitchFamily="18" charset="0"/>
                        <a:ea typeface="Montserrat"/>
                        <a:cs typeface="Montserrat"/>
                        <a:sym typeface="Montserrat"/>
                      </a:rPr>
                      <m:t>Predicted</m:t>
                    </m:r>
                    <m:r>
                      <a:rPr lang="en-US" sz="2400" b="0" i="0" smtClean="0">
                        <a:solidFill>
                          <a:schemeClr val="dk1"/>
                        </a:solidFill>
                        <a:latin typeface="Cambria Math" panose="02040503050406030204" pitchFamily="18" charset="0"/>
                        <a:ea typeface="Montserrat"/>
                        <a:cs typeface="Montserrat"/>
                        <a:sym typeface="Montserrat"/>
                      </a:rPr>
                      <m:t> </m:t>
                    </m:r>
                    <m:r>
                      <m:rPr>
                        <m:sty m:val="p"/>
                      </m:rPr>
                      <a:rPr lang="en-US" sz="2400" b="0" i="0" smtClean="0">
                        <a:solidFill>
                          <a:schemeClr val="dk1"/>
                        </a:solidFill>
                        <a:latin typeface="Cambria Math" panose="02040503050406030204" pitchFamily="18" charset="0"/>
                        <a:ea typeface="Montserrat"/>
                        <a:cs typeface="Montserrat"/>
                        <a:sym typeface="Montserrat"/>
                      </a:rPr>
                      <m:t>classification</m:t>
                    </m:r>
                  </m:oMath>
                </a14:m>
                <a:r>
                  <a:rPr lang="en-US" sz="2400" b="0" dirty="0">
                    <a:solidFill>
                      <a:schemeClr val="dk1"/>
                    </a:solidFill>
                    <a:latin typeface="Cambria Math" panose="02040503050406030204" pitchFamily="18" charset="0"/>
                    <a:ea typeface="Montserrat"/>
                    <a:cs typeface="Montserrat"/>
                    <a:sym typeface="Montserrat"/>
                  </a:rPr>
                  <a:t> for each class</a:t>
                </a:r>
              </a:p>
              <a:p>
                <a:pPr lvl="0" algn="l">
                  <a:buClr>
                    <a:schemeClr val="tx1"/>
                  </a:buClr>
                  <a:buSzPct val="100000"/>
                </a:pPr>
                <a:r>
                  <a:rPr lang="en-US" sz="2400" b="0" dirty="0">
                    <a:solidFill>
                      <a:schemeClr val="dk1"/>
                    </a:solidFill>
                    <a:latin typeface="Cambria Math" panose="02040503050406030204" pitchFamily="18" charset="0"/>
                    <a:ea typeface="Montserrat"/>
                    <a:cs typeface="Montserrat"/>
                    <a:sym typeface="Montserrat"/>
                  </a:rPr>
                  <a:t>		</a:t>
                </a:r>
                <a14:m>
                  <m:oMath xmlns:m="http://schemas.openxmlformats.org/officeDocument/2006/math">
                    <m:r>
                      <m:rPr>
                        <m:sty m:val="p"/>
                      </m:rPr>
                      <a:rPr lang="en-US" sz="2400" b="0" dirty="0">
                        <a:solidFill>
                          <a:schemeClr val="dk1"/>
                        </a:solidFill>
                        <a:latin typeface="Cambria Math" panose="02040503050406030204" pitchFamily="18" charset="0"/>
                        <a:ea typeface="Montserrat"/>
                        <a:cs typeface="Montserrat"/>
                        <a:sym typeface="Montserrat"/>
                      </a:rPr>
                      <m:t>n</m:t>
                    </m:r>
                    <m:r>
                      <a:rPr lang="en-US" sz="2400" b="0">
                        <a:solidFill>
                          <a:schemeClr val="dk1"/>
                        </a:solidFill>
                        <a:latin typeface="Cambria Math" panose="02040503050406030204" pitchFamily="18" charset="0"/>
                        <a:ea typeface="Montserrat"/>
                        <a:cs typeface="Montserrat"/>
                        <a:sym typeface="Montserrat"/>
                      </a:rPr>
                      <m:t>=</m:t>
                    </m:r>
                    <m:r>
                      <m:rPr>
                        <m:sty m:val="p"/>
                      </m:rPr>
                      <a:rPr lang="en-US" sz="2400" b="0" i="0" smtClean="0">
                        <a:solidFill>
                          <a:schemeClr val="dk1"/>
                        </a:solidFill>
                        <a:latin typeface="Cambria Math" panose="02040503050406030204" pitchFamily="18" charset="0"/>
                        <a:ea typeface="Montserrat"/>
                        <a:cs typeface="Montserrat"/>
                        <a:sym typeface="Montserrat"/>
                      </a:rPr>
                      <m:t>Reference</m:t>
                    </m:r>
                    <m:r>
                      <a:rPr lang="en-US" sz="2400" b="0" i="0" smtClean="0">
                        <a:solidFill>
                          <a:schemeClr val="dk1"/>
                        </a:solidFill>
                        <a:latin typeface="Cambria Math" panose="02040503050406030204" pitchFamily="18" charset="0"/>
                        <a:ea typeface="Montserrat"/>
                        <a:cs typeface="Montserrat"/>
                        <a:sym typeface="Montserrat"/>
                      </a:rPr>
                      <m:t> </m:t>
                    </m:r>
                    <m:r>
                      <m:rPr>
                        <m:sty m:val="p"/>
                      </m:rPr>
                      <a:rPr lang="en-US" sz="2400" b="0" i="0" smtClean="0">
                        <a:solidFill>
                          <a:schemeClr val="dk1"/>
                        </a:solidFill>
                        <a:latin typeface="Cambria Math" panose="02040503050406030204" pitchFamily="18" charset="0"/>
                        <a:ea typeface="Montserrat"/>
                        <a:cs typeface="Montserrat"/>
                        <a:sym typeface="Montserrat"/>
                      </a:rPr>
                      <m:t>classification</m:t>
                    </m:r>
                  </m:oMath>
                </a14:m>
                <a:r>
                  <a:rPr lang="en-US" sz="2400" b="0" dirty="0">
                    <a:solidFill>
                      <a:schemeClr val="dk1"/>
                    </a:solidFill>
                    <a:latin typeface="Cambria Math" panose="02040503050406030204" pitchFamily="18" charset="0"/>
                    <a:ea typeface="Montserrat"/>
                    <a:cs typeface="Montserrat"/>
                    <a:sym typeface="Montserrat"/>
                  </a:rPr>
                  <a:t> for each class</a:t>
                </a:r>
              </a:p>
            </p:txBody>
          </p:sp>
        </mc:Choice>
        <mc:Fallback>
          <p:sp>
            <p:nvSpPr>
              <p:cNvPr id="103" name="Shape 84">
                <a:extLst>
                  <a:ext uri="{FF2B5EF4-FFF2-40B4-BE49-F238E27FC236}">
                    <a16:creationId xmlns:a16="http://schemas.microsoft.com/office/drawing/2014/main" id="{4D9BAB59-340D-6E4C-B048-FA72C1EC08A3}"/>
                  </a:ext>
                </a:extLst>
              </p:cNvPr>
              <p:cNvSpPr txBox="1">
                <a:spLocks noRot="1" noChangeAspect="1" noMove="1" noResize="1" noEditPoints="1" noAdjustHandles="1" noChangeArrowheads="1" noChangeShapeType="1" noTextEdit="1"/>
              </p:cNvSpPr>
              <p:nvPr/>
            </p:nvSpPr>
            <p:spPr>
              <a:xfrm>
                <a:off x="21968251" y="26838517"/>
                <a:ext cx="10433958" cy="6447393"/>
              </a:xfrm>
              <a:prstGeom prst="rect">
                <a:avLst/>
              </a:prstGeom>
              <a:blipFill>
                <a:blip r:embed="rId5"/>
                <a:stretch>
                  <a:fillRect l="-730" t="-786"/>
                </a:stretch>
              </a:blipFill>
              <a:ln>
                <a:noFill/>
              </a:ln>
            </p:spPr>
            <p:txBody>
              <a:bodyPr/>
              <a:lstStyle/>
              <a:p>
                <a:r>
                  <a:rPr lang="en-US">
                    <a:noFill/>
                  </a:rPr>
                  <a:t> </a:t>
                </a:r>
              </a:p>
            </p:txBody>
          </p:sp>
        </mc:Fallback>
      </mc:AlternateContent>
      <p:sp>
        <p:nvSpPr>
          <p:cNvPr id="106" name="TextBox 105">
            <a:extLst>
              <a:ext uri="{FF2B5EF4-FFF2-40B4-BE49-F238E27FC236}">
                <a16:creationId xmlns:a16="http://schemas.microsoft.com/office/drawing/2014/main" id="{336EF76F-3A41-F740-A1B7-9C06E25439F7}"/>
              </a:ext>
            </a:extLst>
          </p:cNvPr>
          <p:cNvSpPr txBox="1"/>
          <p:nvPr/>
        </p:nvSpPr>
        <p:spPr>
          <a:xfrm>
            <a:off x="33630540" y="7467600"/>
            <a:ext cx="9736039" cy="2677656"/>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Arial" panose="020B0604020202020204" pitchFamily="34" charset="0"/>
                <a:cs typeface="Arial" panose="020B0604020202020204" pitchFamily="34" charset="0"/>
              </a:rPr>
              <a:t>Through extensive testing the best model was trained on data that was augmented to a factor of 8 and had a total of 653 hyperparameters. The graph above illustrates that the CNN’s training and validation set accuracy correlated to each other, implying the CNN is learning, rather than memorizing the training data. Furthermore, both accuracy curves approach 99%. Although the validation loss curve is more sporadic, both loss curves tread similarly, and approach a loss of 0.1.</a:t>
            </a:r>
          </a:p>
        </p:txBody>
      </p:sp>
      <p:sp>
        <p:nvSpPr>
          <p:cNvPr id="14" name="Rectangle 13">
            <a:extLst>
              <a:ext uri="{FF2B5EF4-FFF2-40B4-BE49-F238E27FC236}">
                <a16:creationId xmlns:a16="http://schemas.microsoft.com/office/drawing/2014/main" id="{03675A72-ED64-FE46-B82D-0B5712727599}"/>
              </a:ext>
            </a:extLst>
          </p:cNvPr>
          <p:cNvSpPr/>
          <p:nvPr/>
        </p:nvSpPr>
        <p:spPr>
          <a:xfrm>
            <a:off x="33570797" y="27233225"/>
            <a:ext cx="10015603" cy="5632311"/>
          </a:xfrm>
          <a:prstGeom prst="rect">
            <a:avLst/>
          </a:prstGeom>
        </p:spPr>
        <p:txBody>
          <a:bodyPr wrap="square">
            <a:spAutoFit/>
          </a:bodyPr>
          <a:lstStyle/>
          <a:p>
            <a:pPr marL="457200" marR="0" lvl="0" indent="-457200" algn="l">
              <a:buFont typeface="Wingdings" pitchFamily="2" charset="2"/>
              <a:buChar char="§"/>
              <a:tabLst>
                <a:tab pos="457200" algn="l"/>
              </a:tabLst>
            </a:pPr>
            <a:r>
              <a:rPr lang="en-US" sz="2400" b="0" dirty="0">
                <a:solidFill>
                  <a:schemeClr val="tx1"/>
                </a:solidFill>
                <a:latin typeface="Arial" panose="020B0604020202020204" pitchFamily="34" charset="0"/>
                <a:cs typeface="Arial" panose="020B0604020202020204" pitchFamily="34" charset="0"/>
              </a:rPr>
              <a:t>Implementing larger datasets with multiple nodes that record the heart’s electrical activity simultaneous</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Apnea-ECG Database</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CTU-UHB Intrapartum Cardiotocography Database</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Fantasia Database</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MIT-BIH Polysomnographic Database</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OB-1 Database</a:t>
            </a:r>
          </a:p>
          <a:p>
            <a:pPr marL="457200" marR="0" lvl="0" indent="-457200" algn="l">
              <a:buFont typeface="Wingdings" pitchFamily="2" charset="2"/>
              <a:buChar char="§"/>
              <a:tabLst>
                <a:tab pos="457200" algn="l"/>
              </a:tabLst>
            </a:pPr>
            <a:r>
              <a:rPr lang="en-US" sz="2400" b="0" dirty="0">
                <a:solidFill>
                  <a:schemeClr val="tx1"/>
                </a:solidFill>
                <a:latin typeface="Arial" panose="020B0604020202020204" pitchFamily="34" charset="0"/>
                <a:cs typeface="Arial" panose="020B0604020202020204" pitchFamily="34" charset="0"/>
              </a:rPr>
              <a:t>Optimizing the time taken to identify an arrhythmia ECG</a:t>
            </a:r>
          </a:p>
          <a:p>
            <a:pPr marL="914400" marR="0" lvl="1" indent="-457200" algn="l">
              <a:buFont typeface="Wingdings" pitchFamily="2" charset="2"/>
              <a:buChar char="§"/>
              <a:tabLst>
                <a:tab pos="914400" algn="l"/>
              </a:tabLst>
            </a:pPr>
            <a:r>
              <a:rPr lang="en-US" sz="2400" b="0" dirty="0">
                <a:solidFill>
                  <a:schemeClr val="tx1"/>
                </a:solidFill>
                <a:latin typeface="Arial" panose="020B0604020202020204" pitchFamily="34" charset="0"/>
                <a:cs typeface="Arial" panose="020B0604020202020204" pitchFamily="34" charset="0"/>
              </a:rPr>
              <a:t>Allows for faster training and response times</a:t>
            </a:r>
          </a:p>
          <a:p>
            <a:pPr marL="457200" marR="0" lvl="0" indent="-457200" algn="l">
              <a:buFont typeface="Wingdings" pitchFamily="2" charset="2"/>
              <a:buChar char="§"/>
              <a:tabLst>
                <a:tab pos="457200" algn="l"/>
              </a:tabLst>
            </a:pPr>
            <a:r>
              <a:rPr lang="en-US" sz="2400" b="0" dirty="0">
                <a:solidFill>
                  <a:schemeClr val="tx1"/>
                </a:solidFill>
                <a:latin typeface="Arial" panose="020B0604020202020204" pitchFamily="34" charset="0"/>
                <a:cs typeface="Arial" panose="020B0604020202020204" pitchFamily="34" charset="0"/>
              </a:rPr>
              <a:t>Apply the CNN to an Electroencephalogram (EEG), which measures neural electrical activity to predict body movement, and thought.</a:t>
            </a:r>
          </a:p>
          <a:p>
            <a:pPr marL="571500" lvl="0" indent="-571500" algn="l">
              <a:buFont typeface="Wingdings" pitchFamily="2" charset="2"/>
              <a:buChar char="§"/>
              <a:defRPr/>
            </a:pPr>
            <a:r>
              <a:rPr lang="en-US" sz="2400" b="0" dirty="0">
                <a:solidFill>
                  <a:schemeClr val="tx1"/>
                </a:solidFill>
                <a:latin typeface="Arial" panose="020B0604020202020204" pitchFamily="34" charset="0"/>
                <a:cs typeface="Arial" panose="020B0604020202020204" pitchFamily="34" charset="0"/>
              </a:rPr>
              <a:t>Discovering new methods in identifying arrhythmias in ECGs</a:t>
            </a:r>
          </a:p>
          <a:p>
            <a:pPr marL="571500" lvl="0" indent="-571500" algn="l">
              <a:buFont typeface="Wingdings" pitchFamily="2" charset="2"/>
              <a:buChar char="§"/>
              <a:defRPr/>
            </a:pPr>
            <a:r>
              <a:rPr lang="en-US" sz="2400" b="0" dirty="0">
                <a:solidFill>
                  <a:schemeClr val="tx1"/>
                </a:solidFill>
                <a:latin typeface="Arial" panose="020B0604020202020204" pitchFamily="34" charset="0"/>
                <a:cs typeface="Arial" panose="020B0604020202020204" pitchFamily="34" charset="0"/>
              </a:rPr>
              <a:t>Implement model in ECG reader to autonomously identify arrhythmias in emergencies</a:t>
            </a:r>
          </a:p>
          <a:p>
            <a:pPr marL="571500" lvl="1" indent="-571500" algn="l">
              <a:buFont typeface="Wingdings" pitchFamily="2" charset="2"/>
              <a:buChar char="§"/>
              <a:defRPr/>
            </a:pPr>
            <a:r>
              <a:rPr lang="en-US" sz="2400" b="0" dirty="0">
                <a:solidFill>
                  <a:schemeClr val="tx1"/>
                </a:solidFill>
                <a:latin typeface="Arial" panose="020B0604020202020204" pitchFamily="34" charset="0"/>
                <a:cs typeface="Arial" panose="020B0604020202020204" pitchFamily="34" charset="0"/>
              </a:rPr>
              <a:t>Decrease the number of misdiagnosis in arrhythmias</a:t>
            </a:r>
          </a:p>
        </p:txBody>
      </p:sp>
      <p:sp>
        <p:nvSpPr>
          <p:cNvPr id="15" name="Rectangle 14">
            <a:extLst>
              <a:ext uri="{FF2B5EF4-FFF2-40B4-BE49-F238E27FC236}">
                <a16:creationId xmlns:a16="http://schemas.microsoft.com/office/drawing/2014/main" id="{3BB247AA-4CB8-F141-98C3-5584E3283046}"/>
              </a:ext>
            </a:extLst>
          </p:cNvPr>
          <p:cNvSpPr/>
          <p:nvPr/>
        </p:nvSpPr>
        <p:spPr>
          <a:xfrm>
            <a:off x="33299400" y="19050000"/>
            <a:ext cx="10423561" cy="7109639"/>
          </a:xfrm>
          <a:prstGeom prst="rect">
            <a:avLst/>
          </a:prstGeom>
        </p:spPr>
        <p:txBody>
          <a:bodyPr wrap="square">
            <a:spAutoFit/>
          </a:bodyPr>
          <a:lstStyle/>
          <a:p>
            <a:pPr marL="342900" indent="-342900" algn="l">
              <a:buSzPct val="25000"/>
              <a:buFont typeface="Arial"/>
              <a:buChar char="•"/>
            </a:pPr>
            <a:r>
              <a:rPr lang="en-US" sz="2400" b="0" dirty="0">
                <a:solidFill>
                  <a:schemeClr val="tx1"/>
                </a:solidFill>
                <a:latin typeface="Arial" panose="020B0604020202020204" pitchFamily="34" charset="0"/>
                <a:cs typeface="Arial" panose="020B0604020202020204" pitchFamily="34" charset="0"/>
              </a:rPr>
              <a:t>Heart arrhythmias are irregular rhythms in heartbeats that affect 3 million people worldwide every year. Due to the increasing rate of ECGs recording for diagnosis, it is now possible to devolve a Convolutional Neural Network to identify arrhythmias in ECGs. A CNN was developed and trained, to achieve high accuracy in identifying arrhythmias in ECGs. The 1D Convolution Neural Network not only surpassed the accuracy of cardiologists in identifying Atrial Fibrillation, but also achieved an overall top accuracy of 99%, and a constant accuracy of 96%. Furthermore, the CNN was cross-validated against a new dataset that the model had never seen before to ensure no overfitting occurred during the training process. On this test, the CNN model achieved an accuracy of 96%. The key to achieving such success is due to the large annotated dataset (</a:t>
            </a:r>
            <a:r>
              <a:rPr lang="en-US" sz="2400" b="0" dirty="0" err="1">
                <a:solidFill>
                  <a:schemeClr val="tx1"/>
                </a:solidFill>
                <a:latin typeface="Arial" panose="020B0604020202020204" pitchFamily="34" charset="0"/>
                <a:cs typeface="Arial" panose="020B0604020202020204" pitchFamily="34" charset="0"/>
              </a:rPr>
              <a:t>PhysioNet</a:t>
            </a:r>
            <a:r>
              <a:rPr lang="en-US" sz="2400" b="0" dirty="0">
                <a:solidFill>
                  <a:schemeClr val="tx1"/>
                </a:solidFill>
                <a:latin typeface="Arial" panose="020B0604020202020204" pitchFamily="34" charset="0"/>
                <a:cs typeface="Arial" panose="020B0604020202020204" pitchFamily="34" charset="0"/>
              </a:rPr>
              <a:t>), and data augmentation techniques. Originally, training a shallow CNN with few parameters were thought to create less complexly in learning, and make the CNN faster in training. Doing that merely did the opposite, as the CNN started to overfit to the training data. Adding data augmentation not only fixed the issue of overfitting, but also increased the dataset size; conversely, this increased the time the CNN took to train.</a:t>
            </a:r>
          </a:p>
        </p:txBody>
      </p:sp>
      <p:sp>
        <p:nvSpPr>
          <p:cNvPr id="109" name="Rectangle 167">
            <a:extLst>
              <a:ext uri="{FF2B5EF4-FFF2-40B4-BE49-F238E27FC236}">
                <a16:creationId xmlns:a16="http://schemas.microsoft.com/office/drawing/2014/main" id="{5DB80018-69C4-F14D-8CE8-EC156D614A5B}"/>
              </a:ext>
            </a:extLst>
          </p:cNvPr>
          <p:cNvSpPr>
            <a:spLocks noChangeArrowheads="1"/>
          </p:cNvSpPr>
          <p:nvPr/>
        </p:nvSpPr>
        <p:spPr bwMode="auto">
          <a:xfrm>
            <a:off x="33451800" y="10287000"/>
            <a:ext cx="9736039" cy="914400"/>
          </a:xfrm>
          <a:prstGeom prst="roundRect">
            <a:avLst/>
          </a:prstGeom>
          <a:solidFill>
            <a:srgbClr val="E64B3C"/>
          </a:solidFill>
          <a:ln w="9525">
            <a:noFill/>
            <a:miter lim="800000"/>
          </a:ln>
        </p:spPr>
        <p:txBody>
          <a:bodyPr wrap="none" lIns="137160" tIns="68580" rIns="137160" bIns="68580" anchor="ctr"/>
          <a:lstStyle>
            <a:defPPr>
              <a:defRPr kern="1200" smtId="4294967295"/>
            </a:defPPr>
          </a:lstStyle>
          <a:p>
            <a:pPr defTabSz="3762375"/>
            <a:r>
              <a:rPr lang="en-US" sz="3600" dirty="0">
                <a:solidFill>
                  <a:schemeClr val="bg1"/>
                </a:solidFill>
                <a:latin typeface="Arial" panose="020B0604020202020204" pitchFamily="34" charset="0"/>
                <a:cs typeface="Arial" panose="020B0604020202020204" pitchFamily="34" charset="0"/>
                <a:sym typeface="Montserrat"/>
              </a:rPr>
              <a:t>Training Analysis: Confusion Matrix</a:t>
            </a:r>
          </a:p>
        </p:txBody>
      </p:sp>
      <p:pic>
        <p:nvPicPr>
          <p:cNvPr id="2" name="Picture 1">
            <a:extLst>
              <a:ext uri="{FF2B5EF4-FFF2-40B4-BE49-F238E27FC236}">
                <a16:creationId xmlns:a16="http://schemas.microsoft.com/office/drawing/2014/main" id="{03871238-C07F-554A-820A-ED296CEBD45A}"/>
              </a:ext>
            </a:extLst>
          </p:cNvPr>
          <p:cNvPicPr>
            <a:picLocks noChangeAspect="1"/>
          </p:cNvPicPr>
          <p:nvPr/>
        </p:nvPicPr>
        <p:blipFill>
          <a:blip r:embed="rId6"/>
          <a:stretch>
            <a:fillRect/>
          </a:stretch>
        </p:blipFill>
        <p:spPr>
          <a:xfrm>
            <a:off x="11557985" y="8153400"/>
            <a:ext cx="20873239" cy="3838537"/>
          </a:xfrm>
          <a:prstGeom prst="rect">
            <a:avLst/>
          </a:prstGeom>
        </p:spPr>
      </p:pic>
      <p:pic>
        <p:nvPicPr>
          <p:cNvPr id="6" name="Picture 5">
            <a:extLst>
              <a:ext uri="{FF2B5EF4-FFF2-40B4-BE49-F238E27FC236}">
                <a16:creationId xmlns:a16="http://schemas.microsoft.com/office/drawing/2014/main" id="{1466C80A-E0AE-E04F-BCE4-99877B5F1A6A}"/>
              </a:ext>
            </a:extLst>
          </p:cNvPr>
          <p:cNvPicPr>
            <a:picLocks noChangeAspect="1"/>
          </p:cNvPicPr>
          <p:nvPr/>
        </p:nvPicPr>
        <p:blipFill>
          <a:blip r:embed="rId7"/>
          <a:stretch>
            <a:fillRect/>
          </a:stretch>
        </p:blipFill>
        <p:spPr>
          <a:xfrm>
            <a:off x="283715" y="24526409"/>
            <a:ext cx="10308085" cy="8063293"/>
          </a:xfrm>
          <a:prstGeom prst="rect">
            <a:avLst/>
          </a:prstGeom>
        </p:spPr>
      </p:pic>
      <p:pic>
        <p:nvPicPr>
          <p:cNvPr id="10" name="Graphic 9">
            <a:extLst>
              <a:ext uri="{FF2B5EF4-FFF2-40B4-BE49-F238E27FC236}">
                <a16:creationId xmlns:a16="http://schemas.microsoft.com/office/drawing/2014/main" id="{8C785E6D-B048-7840-98C4-616813C7C1A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7778" t="14115" r="8749" b="14131"/>
          <a:stretch/>
        </p:blipFill>
        <p:spPr>
          <a:xfrm>
            <a:off x="17772091" y="14177634"/>
            <a:ext cx="14103461" cy="8148966"/>
          </a:xfrm>
          <a:prstGeom prst="rect">
            <a:avLst/>
          </a:prstGeom>
        </p:spPr>
      </p:pic>
      <p:sp>
        <p:nvSpPr>
          <p:cNvPr id="13" name="Rectangle 12">
            <a:extLst>
              <a:ext uri="{FF2B5EF4-FFF2-40B4-BE49-F238E27FC236}">
                <a16:creationId xmlns:a16="http://schemas.microsoft.com/office/drawing/2014/main" id="{28800C87-E87E-FE4B-B0EA-87941B7BD1C3}"/>
              </a:ext>
            </a:extLst>
          </p:cNvPr>
          <p:cNvSpPr/>
          <p:nvPr/>
        </p:nvSpPr>
        <p:spPr>
          <a:xfrm>
            <a:off x="5627071" y="32589702"/>
            <a:ext cx="5059398" cy="338554"/>
          </a:xfrm>
          <a:prstGeom prst="rect">
            <a:avLst/>
          </a:prstGeom>
        </p:spPr>
        <p:txBody>
          <a:bodyPr wrap="none">
            <a:spAutoFit/>
          </a:bodyPr>
          <a:lstStyle/>
          <a:p>
            <a:r>
              <a:rPr lang="en-US" sz="1600" dirty="0">
                <a:solidFill>
                  <a:schemeClr val="dk1"/>
                </a:solidFill>
                <a:latin typeface="+mn-lt"/>
                <a:cs typeface="Montserrat"/>
              </a:rPr>
              <a:t>Figure 1:</a:t>
            </a:r>
            <a:r>
              <a:rPr lang="en-US" sz="1600" b="0" dirty="0">
                <a:solidFill>
                  <a:schemeClr val="dk1"/>
                </a:solidFill>
                <a:latin typeface="+mn-lt"/>
                <a:cs typeface="Montserrat"/>
              </a:rPr>
              <a:t> Example data from dataset for each class</a:t>
            </a:r>
          </a:p>
        </p:txBody>
      </p:sp>
      <p:sp>
        <p:nvSpPr>
          <p:cNvPr id="18" name="Rectangle 17">
            <a:extLst>
              <a:ext uri="{FF2B5EF4-FFF2-40B4-BE49-F238E27FC236}">
                <a16:creationId xmlns:a16="http://schemas.microsoft.com/office/drawing/2014/main" id="{A92E9444-7CAC-CA41-899B-3C36170C5C81}"/>
              </a:ext>
            </a:extLst>
          </p:cNvPr>
          <p:cNvSpPr/>
          <p:nvPr/>
        </p:nvSpPr>
        <p:spPr>
          <a:xfrm>
            <a:off x="27424227" y="12056211"/>
            <a:ext cx="5044971" cy="338554"/>
          </a:xfrm>
          <a:prstGeom prst="rect">
            <a:avLst/>
          </a:prstGeom>
        </p:spPr>
        <p:txBody>
          <a:bodyPr wrap="none">
            <a:spAutoFit/>
          </a:bodyPr>
          <a:lstStyle/>
          <a:p>
            <a:r>
              <a:rPr lang="en-US" sz="1600" dirty="0">
                <a:solidFill>
                  <a:schemeClr val="dk1"/>
                </a:solidFill>
                <a:latin typeface="+mn-lt"/>
                <a:cs typeface="Montserrat"/>
              </a:rPr>
              <a:t>Figure 2:</a:t>
            </a:r>
            <a:r>
              <a:rPr lang="en-US" sz="1600" b="0" dirty="0">
                <a:solidFill>
                  <a:schemeClr val="dk1"/>
                </a:solidFill>
                <a:latin typeface="+mn-lt"/>
                <a:cs typeface="Montserrat"/>
              </a:rPr>
              <a:t> Example of augmented ECG for each class</a:t>
            </a:r>
          </a:p>
        </p:txBody>
      </p:sp>
      <p:sp>
        <p:nvSpPr>
          <p:cNvPr id="19" name="Rectangle 18">
            <a:extLst>
              <a:ext uri="{FF2B5EF4-FFF2-40B4-BE49-F238E27FC236}">
                <a16:creationId xmlns:a16="http://schemas.microsoft.com/office/drawing/2014/main" id="{0FDE4286-5D2D-3345-9DA3-D65B7D6C8274}"/>
              </a:ext>
            </a:extLst>
          </p:cNvPr>
          <p:cNvSpPr/>
          <p:nvPr/>
        </p:nvSpPr>
        <p:spPr>
          <a:xfrm>
            <a:off x="14476516" y="21259800"/>
            <a:ext cx="3049484" cy="830997"/>
          </a:xfrm>
          <a:prstGeom prst="rect">
            <a:avLst/>
          </a:prstGeom>
        </p:spPr>
        <p:txBody>
          <a:bodyPr wrap="square">
            <a:spAutoFit/>
          </a:bodyPr>
          <a:lstStyle/>
          <a:p>
            <a:r>
              <a:rPr lang="en-US" sz="1600" dirty="0">
                <a:solidFill>
                  <a:schemeClr val="dk1"/>
                </a:solidFill>
                <a:latin typeface="+mn-lt"/>
                <a:cs typeface="Montserrat"/>
              </a:rPr>
              <a:t>Figure 3:</a:t>
            </a:r>
            <a:r>
              <a:rPr lang="en-US" sz="1600" b="0" dirty="0">
                <a:solidFill>
                  <a:schemeClr val="dk1"/>
                </a:solidFill>
                <a:latin typeface="+mn-lt"/>
                <a:cs typeface="Montserrat"/>
              </a:rPr>
              <a:t> Flowchart mapping out the Convolutional Neural Network</a:t>
            </a:r>
          </a:p>
        </p:txBody>
      </p:sp>
      <p:sp>
        <p:nvSpPr>
          <p:cNvPr id="25" name="Rectangle 24">
            <a:extLst>
              <a:ext uri="{FF2B5EF4-FFF2-40B4-BE49-F238E27FC236}">
                <a16:creationId xmlns:a16="http://schemas.microsoft.com/office/drawing/2014/main" id="{17177A70-2F6F-E545-8E98-6E91F034DF87}"/>
              </a:ext>
            </a:extLst>
          </p:cNvPr>
          <p:cNvSpPr/>
          <p:nvPr/>
        </p:nvSpPr>
        <p:spPr>
          <a:xfrm>
            <a:off x="28571932" y="21378446"/>
            <a:ext cx="3818674" cy="338554"/>
          </a:xfrm>
          <a:prstGeom prst="rect">
            <a:avLst/>
          </a:prstGeom>
        </p:spPr>
        <p:txBody>
          <a:bodyPr wrap="none">
            <a:spAutoFit/>
          </a:bodyPr>
          <a:lstStyle/>
          <a:p>
            <a:r>
              <a:rPr lang="en-US" sz="1600" dirty="0">
                <a:solidFill>
                  <a:schemeClr val="dk1"/>
                </a:solidFill>
                <a:latin typeface="+mn-lt"/>
                <a:cs typeface="Montserrat"/>
              </a:rPr>
              <a:t>Figure 4:</a:t>
            </a:r>
            <a:r>
              <a:rPr lang="en-US" sz="1600" b="0" dirty="0">
                <a:solidFill>
                  <a:schemeClr val="dk1"/>
                </a:solidFill>
                <a:latin typeface="+mn-lt"/>
                <a:cs typeface="Montserrat"/>
              </a:rPr>
              <a:t> Convolutional Neural Network</a:t>
            </a:r>
          </a:p>
        </p:txBody>
      </p:sp>
      <p:sp>
        <p:nvSpPr>
          <p:cNvPr id="65" name="TextBox 64">
            <a:extLst>
              <a:ext uri="{FF2B5EF4-FFF2-40B4-BE49-F238E27FC236}">
                <a16:creationId xmlns:a16="http://schemas.microsoft.com/office/drawing/2014/main" id="{E0289105-6D51-C841-B3FF-719A4B44E2B0}"/>
              </a:ext>
            </a:extLst>
          </p:cNvPr>
          <p:cNvSpPr txBox="1"/>
          <p:nvPr/>
        </p:nvSpPr>
        <p:spPr>
          <a:xfrm>
            <a:off x="39395316" y="6858000"/>
            <a:ext cx="4327645" cy="584775"/>
          </a:xfrm>
          <a:prstGeom prst="rect">
            <a:avLst/>
          </a:prstGeom>
          <a:noFill/>
        </p:spPr>
        <p:txBody>
          <a:bodyPr wrap="square" rtlCol="0">
            <a:spAutoFit/>
          </a:bodyPr>
          <a:lstStyle>
            <a:defPPr>
              <a:defRPr kern="1200" smtId="4294967295"/>
            </a:defPPr>
          </a:lstStyle>
          <a:p>
            <a:r>
              <a:rPr lang="en-US" sz="1600" dirty="0">
                <a:solidFill>
                  <a:schemeClr val="dk1"/>
                </a:solidFill>
                <a:latin typeface="+mn-lt"/>
                <a:cs typeface="Montserrat"/>
              </a:rPr>
              <a:t>Figure 5:</a:t>
            </a:r>
            <a:r>
              <a:rPr lang="en-US" sz="1600" b="0" dirty="0">
                <a:solidFill>
                  <a:schemeClr val="dk1"/>
                </a:solidFill>
                <a:latin typeface="+mn-lt"/>
                <a:cs typeface="Montserrat"/>
              </a:rPr>
              <a:t> Graph of the CNN metrics with data augmentation</a:t>
            </a:r>
          </a:p>
        </p:txBody>
      </p:sp>
      <p:sp>
        <p:nvSpPr>
          <p:cNvPr id="66" name="TextBox 65">
            <a:extLst>
              <a:ext uri="{FF2B5EF4-FFF2-40B4-BE49-F238E27FC236}">
                <a16:creationId xmlns:a16="http://schemas.microsoft.com/office/drawing/2014/main" id="{8CCBD6A4-969F-9949-8FAE-FF370514046E}"/>
              </a:ext>
            </a:extLst>
          </p:cNvPr>
          <p:cNvSpPr txBox="1"/>
          <p:nvPr/>
        </p:nvSpPr>
        <p:spPr>
          <a:xfrm>
            <a:off x="34006270" y="17068800"/>
            <a:ext cx="5027569" cy="584775"/>
          </a:xfrm>
          <a:prstGeom prst="rect">
            <a:avLst/>
          </a:prstGeom>
          <a:noFill/>
        </p:spPr>
        <p:txBody>
          <a:bodyPr wrap="square" rtlCol="0">
            <a:spAutoFit/>
          </a:bodyPr>
          <a:lstStyle>
            <a:defPPr>
              <a:defRPr kern="1200" smtId="4294967295"/>
            </a:defPPr>
          </a:lstStyle>
          <a:p>
            <a:r>
              <a:rPr lang="en-US" sz="1600" dirty="0">
                <a:solidFill>
                  <a:schemeClr val="dk1"/>
                </a:solidFill>
                <a:latin typeface="+mn-lt"/>
                <a:cs typeface="Montserrat"/>
              </a:rPr>
              <a:t>Figure 6:</a:t>
            </a:r>
            <a:r>
              <a:rPr lang="en-US" sz="1600" b="0" dirty="0">
                <a:solidFill>
                  <a:schemeClr val="dk1"/>
                </a:solidFill>
                <a:latin typeface="+mn-lt"/>
                <a:cs typeface="Montserrat"/>
              </a:rPr>
              <a:t> Confusion matrix on model predictions for each class in the training data</a:t>
            </a:r>
          </a:p>
        </p:txBody>
      </p:sp>
      <p:sp>
        <p:nvSpPr>
          <p:cNvPr id="70" name="TextBox 69">
            <a:extLst>
              <a:ext uri="{FF2B5EF4-FFF2-40B4-BE49-F238E27FC236}">
                <a16:creationId xmlns:a16="http://schemas.microsoft.com/office/drawing/2014/main" id="{5B456E1E-44DD-FD4D-8F4E-B3885DA834A5}"/>
              </a:ext>
            </a:extLst>
          </p:cNvPr>
          <p:cNvSpPr txBox="1"/>
          <p:nvPr/>
        </p:nvSpPr>
        <p:spPr>
          <a:xfrm>
            <a:off x="11674271" y="22110680"/>
            <a:ext cx="20514929" cy="3416320"/>
          </a:xfrm>
          <a:prstGeom prst="rect">
            <a:avLst/>
          </a:prstGeom>
          <a:noFill/>
        </p:spPr>
        <p:txBody>
          <a:bodyPr wrap="square" rtlCol="0">
            <a:spAutoFit/>
          </a:bodyPr>
          <a:lstStyle>
            <a:defPPr>
              <a:defRPr kern="1200" smtId="4294967295"/>
            </a:defPPr>
          </a:lstStyle>
          <a:p>
            <a:pPr marL="342900" indent="-342900" algn="l">
              <a:buFont typeface="Arial" panose="020B0604020202020204" pitchFamily="34" charset="0"/>
              <a:buChar char="•"/>
            </a:pPr>
            <a:r>
              <a:rPr lang="en-US" sz="2400" b="0" dirty="0">
                <a:solidFill>
                  <a:schemeClr val="dk1"/>
                </a:solidFill>
                <a:latin typeface="Montserrat"/>
              </a:rPr>
              <a:t>The </a:t>
            </a:r>
            <a:r>
              <a:rPr lang="en-US" sz="2400" dirty="0">
                <a:solidFill>
                  <a:schemeClr val="dk1"/>
                </a:solidFill>
                <a:latin typeface="Montserrat"/>
              </a:rPr>
              <a:t>input</a:t>
            </a:r>
            <a:r>
              <a:rPr lang="en-US" sz="2400" b="0" dirty="0">
                <a:solidFill>
                  <a:schemeClr val="dk1"/>
                </a:solidFill>
                <a:latin typeface="Montserrat"/>
              </a:rPr>
              <a:t> consists of a 1-dimensional tensor (1x1x600) with a length of 600. The elements are normalized to values between 0 and 1.</a:t>
            </a:r>
          </a:p>
          <a:p>
            <a:pPr marL="342900" indent="-342900" algn="l">
              <a:buFont typeface="Arial" panose="020B0604020202020204" pitchFamily="34" charset="0"/>
              <a:buChar char="•"/>
            </a:pPr>
            <a:r>
              <a:rPr lang="en-US" sz="2400" dirty="0">
                <a:solidFill>
                  <a:schemeClr val="dk1"/>
                </a:solidFill>
                <a:latin typeface="Montserrat"/>
              </a:rPr>
              <a:t>Convoluting</a:t>
            </a:r>
            <a:r>
              <a:rPr lang="en-US" sz="2400" b="0" dirty="0">
                <a:solidFill>
                  <a:schemeClr val="dk1"/>
                </a:solidFill>
                <a:latin typeface="Montserrat"/>
              </a:rPr>
              <a:t> also decreases the size of the input vector. A vector (with a size of 1x5) filters across the data by producing all values in the vector by a filter vector. This method also assists the model in finding features.</a:t>
            </a:r>
          </a:p>
          <a:p>
            <a:pPr marL="342900" indent="-342900" algn="l">
              <a:buFont typeface="Arial" panose="020B0604020202020204" pitchFamily="34" charset="0"/>
              <a:buChar char="•"/>
            </a:pPr>
            <a:r>
              <a:rPr lang="en-US" sz="2400" b="0" dirty="0">
                <a:solidFill>
                  <a:schemeClr val="dk1"/>
                </a:solidFill>
                <a:latin typeface="Montserrat"/>
              </a:rPr>
              <a:t>The </a:t>
            </a:r>
            <a:r>
              <a:rPr lang="en-US" sz="2400" dirty="0">
                <a:solidFill>
                  <a:schemeClr val="dk1"/>
                </a:solidFill>
                <a:latin typeface="Montserrat"/>
              </a:rPr>
              <a:t>Rectified</a:t>
            </a:r>
            <a:r>
              <a:rPr lang="en-US" sz="2400" b="0" dirty="0">
                <a:solidFill>
                  <a:schemeClr val="dk1"/>
                </a:solidFill>
                <a:latin typeface="Montserrat"/>
              </a:rPr>
              <a:t> </a:t>
            </a:r>
            <a:r>
              <a:rPr lang="en-US" sz="2400" dirty="0">
                <a:solidFill>
                  <a:schemeClr val="dk1"/>
                </a:solidFill>
                <a:latin typeface="Montserrat"/>
              </a:rPr>
              <a:t>Linear</a:t>
            </a:r>
            <a:r>
              <a:rPr lang="en-US" sz="2400" b="0" dirty="0">
                <a:solidFill>
                  <a:schemeClr val="dk1"/>
                </a:solidFill>
                <a:latin typeface="Montserrat"/>
              </a:rPr>
              <a:t> activation function alters the range of the incoming data by setting all numbers below 0 to 0 and leaving all positive numbers intact.</a:t>
            </a:r>
          </a:p>
          <a:p>
            <a:pPr marL="342900" indent="-342900" algn="l">
              <a:buFont typeface="Arial" panose="020B0604020202020204" pitchFamily="34" charset="0"/>
              <a:buChar char="•"/>
            </a:pPr>
            <a:r>
              <a:rPr lang="en-US" sz="2400" dirty="0">
                <a:solidFill>
                  <a:schemeClr val="dk1"/>
                </a:solidFill>
                <a:latin typeface="Montserrat"/>
              </a:rPr>
              <a:t>Max Pooling </a:t>
            </a:r>
            <a:r>
              <a:rPr lang="en-US" sz="2400" b="0" dirty="0">
                <a:solidFill>
                  <a:schemeClr val="dk1"/>
                </a:solidFill>
                <a:latin typeface="Montserrat"/>
              </a:rPr>
              <a:t>reduces the size of the input, in the case of a 1D tensor. A kernel block  (with a size of 1x3) filters over the 1D tensor. Taking the maximum value in the kernel block. This operation aids the model in finding features in the data.</a:t>
            </a:r>
          </a:p>
          <a:p>
            <a:pPr marL="342900" indent="-342900" algn="l">
              <a:buFont typeface="Arial" panose="020B0604020202020204" pitchFamily="34" charset="0"/>
              <a:buChar char="•"/>
            </a:pPr>
            <a:r>
              <a:rPr lang="en-US" sz="2400" b="0" dirty="0">
                <a:solidFill>
                  <a:schemeClr val="dk1"/>
                </a:solidFill>
                <a:latin typeface="Montserrat"/>
              </a:rPr>
              <a:t>The </a:t>
            </a:r>
            <a:r>
              <a:rPr lang="en-US" sz="2400" dirty="0">
                <a:solidFill>
                  <a:schemeClr val="dk1"/>
                </a:solidFill>
                <a:latin typeface="Montserrat"/>
              </a:rPr>
              <a:t>Liner</a:t>
            </a:r>
            <a:r>
              <a:rPr lang="en-US" sz="2400" b="0" dirty="0">
                <a:solidFill>
                  <a:schemeClr val="dk1"/>
                </a:solidFill>
                <a:latin typeface="Montserrat"/>
              </a:rPr>
              <a:t> function flattens the incoming result (1x135) into a 1D tensor (1x64).</a:t>
            </a:r>
          </a:p>
          <a:p>
            <a:pPr marL="342900" indent="-342900" algn="l">
              <a:buFont typeface="Arial" panose="020B0604020202020204" pitchFamily="34" charset="0"/>
              <a:buChar char="•"/>
            </a:pPr>
            <a:r>
              <a:rPr lang="en-US" sz="2400" b="0" dirty="0">
                <a:solidFill>
                  <a:schemeClr val="dk1"/>
                </a:solidFill>
                <a:latin typeface="Montserrat"/>
              </a:rPr>
              <a:t>The </a:t>
            </a:r>
            <a:r>
              <a:rPr lang="en-US" sz="2400" dirty="0">
                <a:solidFill>
                  <a:schemeClr val="dk1"/>
                </a:solidFill>
                <a:latin typeface="Montserrat"/>
              </a:rPr>
              <a:t>Linear</a:t>
            </a:r>
            <a:r>
              <a:rPr lang="en-US" sz="2400" b="0" dirty="0">
                <a:solidFill>
                  <a:schemeClr val="dk1"/>
                </a:solidFill>
                <a:latin typeface="Montserrat"/>
              </a:rPr>
              <a:t> </a:t>
            </a:r>
            <a:r>
              <a:rPr lang="en-US" sz="2400" dirty="0">
                <a:solidFill>
                  <a:schemeClr val="dk1"/>
                </a:solidFill>
                <a:latin typeface="Montserrat"/>
              </a:rPr>
              <a:t>Output</a:t>
            </a:r>
            <a:r>
              <a:rPr lang="en-US" sz="2400" b="0" dirty="0">
                <a:solidFill>
                  <a:schemeClr val="dk1"/>
                </a:solidFill>
                <a:latin typeface="Montserrat"/>
              </a:rPr>
              <a:t> layer transforms the Linear layer output into a 1x4. Each column in the tensor represents a class's likelihood of being the correct class in the dataset. Thus, the column with the largest values is the model prediction for the input.</a:t>
            </a:r>
          </a:p>
        </p:txBody>
      </p:sp>
      <p:sp>
        <p:nvSpPr>
          <p:cNvPr id="38" name="Rectangle 37">
            <a:extLst>
              <a:ext uri="{FF2B5EF4-FFF2-40B4-BE49-F238E27FC236}">
                <a16:creationId xmlns:a16="http://schemas.microsoft.com/office/drawing/2014/main" id="{285A79A7-8252-994F-8594-76FBADA4F640}"/>
              </a:ext>
            </a:extLst>
          </p:cNvPr>
          <p:cNvSpPr/>
          <p:nvPr/>
        </p:nvSpPr>
        <p:spPr>
          <a:xfrm>
            <a:off x="16454144" y="16134756"/>
            <a:ext cx="449200" cy="400110"/>
          </a:xfrm>
          <a:prstGeom prst="rect">
            <a:avLst/>
          </a:prstGeom>
        </p:spPr>
        <p:txBody>
          <a:bodyPr wrap="square">
            <a:spAutoFit/>
          </a:bodyPr>
          <a:lstStyle/>
          <a:p>
            <a:pPr algn="l"/>
            <a:r>
              <a:rPr lang="en-US" sz="2000" dirty="0">
                <a:solidFill>
                  <a:schemeClr val="dk1"/>
                </a:solidFill>
                <a:latin typeface="Montserrat"/>
              </a:rPr>
              <a:t>x5</a:t>
            </a:r>
            <a:endParaRPr lang="en-US" sz="2000" b="0" dirty="0">
              <a:solidFill>
                <a:schemeClr val="dk1"/>
              </a:solidFill>
              <a:latin typeface="Montserrat"/>
            </a:endParaRPr>
          </a:p>
        </p:txBody>
      </p:sp>
      <p:sp>
        <p:nvSpPr>
          <p:cNvPr id="72" name="Rectangle 71">
            <a:extLst>
              <a:ext uri="{FF2B5EF4-FFF2-40B4-BE49-F238E27FC236}">
                <a16:creationId xmlns:a16="http://schemas.microsoft.com/office/drawing/2014/main" id="{8162C254-84B8-644B-A40D-9EA5ECE2E9E3}"/>
              </a:ext>
            </a:extLst>
          </p:cNvPr>
          <p:cNvSpPr/>
          <p:nvPr/>
        </p:nvSpPr>
        <p:spPr>
          <a:xfrm>
            <a:off x="14036801" y="15587081"/>
            <a:ext cx="449200" cy="400110"/>
          </a:xfrm>
          <a:prstGeom prst="rect">
            <a:avLst/>
          </a:prstGeom>
        </p:spPr>
        <p:txBody>
          <a:bodyPr wrap="square">
            <a:spAutoFit/>
          </a:bodyPr>
          <a:lstStyle/>
          <a:p>
            <a:pPr algn="l"/>
            <a:r>
              <a:rPr lang="en-US" sz="2000" dirty="0">
                <a:solidFill>
                  <a:schemeClr val="dk1"/>
                </a:solidFill>
                <a:latin typeface="Montserrat"/>
              </a:rPr>
              <a:t>x5</a:t>
            </a:r>
            <a:endParaRPr lang="en-US" sz="2000" b="0" dirty="0">
              <a:solidFill>
                <a:schemeClr val="dk1"/>
              </a:solidFill>
              <a:latin typeface="Montserrat"/>
            </a:endParaRPr>
          </a:p>
        </p:txBody>
      </p:sp>
      <p:sp>
        <p:nvSpPr>
          <p:cNvPr id="73" name="Rectangle 72">
            <a:extLst>
              <a:ext uri="{FF2B5EF4-FFF2-40B4-BE49-F238E27FC236}">
                <a16:creationId xmlns:a16="http://schemas.microsoft.com/office/drawing/2014/main" id="{94F4B8D7-4855-C24E-8177-E33FCCDB3295}"/>
              </a:ext>
            </a:extLst>
          </p:cNvPr>
          <p:cNvSpPr/>
          <p:nvPr/>
        </p:nvSpPr>
        <p:spPr>
          <a:xfrm>
            <a:off x="14046052" y="17005748"/>
            <a:ext cx="449200" cy="400110"/>
          </a:xfrm>
          <a:prstGeom prst="rect">
            <a:avLst/>
          </a:prstGeom>
        </p:spPr>
        <p:txBody>
          <a:bodyPr wrap="square">
            <a:spAutoFit/>
          </a:bodyPr>
          <a:lstStyle/>
          <a:p>
            <a:pPr algn="l"/>
            <a:r>
              <a:rPr lang="en-US" sz="2000" dirty="0">
                <a:solidFill>
                  <a:schemeClr val="dk1"/>
                </a:solidFill>
                <a:latin typeface="Montserrat"/>
              </a:rPr>
              <a:t>x5</a:t>
            </a:r>
            <a:endParaRPr lang="en-US" sz="2000" b="0" dirty="0">
              <a:solidFill>
                <a:schemeClr val="dk1"/>
              </a:solidFill>
              <a:latin typeface="Montserrat"/>
            </a:endParaRPr>
          </a:p>
        </p:txBody>
      </p:sp>
      <p:sp>
        <p:nvSpPr>
          <p:cNvPr id="74" name="Rectangle 73">
            <a:extLst>
              <a:ext uri="{FF2B5EF4-FFF2-40B4-BE49-F238E27FC236}">
                <a16:creationId xmlns:a16="http://schemas.microsoft.com/office/drawing/2014/main" id="{B65E7BD0-605C-3349-A1CF-26525F388C20}"/>
              </a:ext>
            </a:extLst>
          </p:cNvPr>
          <p:cNvSpPr/>
          <p:nvPr/>
        </p:nvSpPr>
        <p:spPr>
          <a:xfrm>
            <a:off x="17426648" y="13686820"/>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Input Layer</a:t>
            </a:r>
          </a:p>
          <a:p>
            <a:r>
              <a:rPr lang="en-US" sz="1600" b="0" dirty="0">
                <a:solidFill>
                  <a:schemeClr val="dk1"/>
                </a:solidFill>
                <a:latin typeface="Arial" panose="020B0604020202020204" pitchFamily="34" charset="0"/>
                <a:cs typeface="Arial" panose="020B0604020202020204" pitchFamily="34" charset="0"/>
              </a:rPr>
              <a:t>600 neurons</a:t>
            </a:r>
          </a:p>
        </p:txBody>
      </p:sp>
      <p:sp>
        <p:nvSpPr>
          <p:cNvPr id="77" name="Rectangle 76">
            <a:extLst>
              <a:ext uri="{FF2B5EF4-FFF2-40B4-BE49-F238E27FC236}">
                <a16:creationId xmlns:a16="http://schemas.microsoft.com/office/drawing/2014/main" id="{8A2E9C19-99CF-BC49-8DFD-9B6568DCC602}"/>
              </a:ext>
            </a:extLst>
          </p:cNvPr>
          <p:cNvSpPr/>
          <p:nvPr/>
        </p:nvSpPr>
        <p:spPr>
          <a:xfrm>
            <a:off x="19376339" y="14231034"/>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Hidden Layer</a:t>
            </a:r>
          </a:p>
          <a:p>
            <a:r>
              <a:rPr lang="en-US" sz="1600" b="0" dirty="0">
                <a:solidFill>
                  <a:schemeClr val="dk1"/>
                </a:solidFill>
                <a:latin typeface="Arial" panose="020B0604020202020204" pitchFamily="34" charset="0"/>
                <a:cs typeface="Arial" panose="020B0604020202020204" pitchFamily="34" charset="0"/>
              </a:rPr>
              <a:t>180 neurons</a:t>
            </a:r>
          </a:p>
        </p:txBody>
      </p:sp>
      <p:sp>
        <p:nvSpPr>
          <p:cNvPr id="85" name="Rectangle 84">
            <a:extLst>
              <a:ext uri="{FF2B5EF4-FFF2-40B4-BE49-F238E27FC236}">
                <a16:creationId xmlns:a16="http://schemas.microsoft.com/office/drawing/2014/main" id="{98FCBF4E-CBC2-3748-93C4-9B149ED41078}"/>
              </a:ext>
            </a:extLst>
          </p:cNvPr>
          <p:cNvSpPr/>
          <p:nvPr/>
        </p:nvSpPr>
        <p:spPr>
          <a:xfrm>
            <a:off x="21251664" y="14782800"/>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Hidden Layer</a:t>
            </a:r>
          </a:p>
          <a:p>
            <a:r>
              <a:rPr lang="en-US" sz="1600" b="0" dirty="0">
                <a:solidFill>
                  <a:schemeClr val="dk1"/>
                </a:solidFill>
                <a:latin typeface="Arial" panose="020B0604020202020204" pitchFamily="34" charset="0"/>
                <a:cs typeface="Arial" panose="020B0604020202020204" pitchFamily="34" charset="0"/>
              </a:rPr>
              <a:t>150 neurons</a:t>
            </a:r>
          </a:p>
        </p:txBody>
      </p:sp>
      <p:sp>
        <p:nvSpPr>
          <p:cNvPr id="86" name="Rectangle 85">
            <a:extLst>
              <a:ext uri="{FF2B5EF4-FFF2-40B4-BE49-F238E27FC236}">
                <a16:creationId xmlns:a16="http://schemas.microsoft.com/office/drawing/2014/main" id="{8DBDE9D3-8CAF-BC45-A4D0-3809120BDE06}"/>
              </a:ext>
            </a:extLst>
          </p:cNvPr>
          <p:cNvSpPr/>
          <p:nvPr/>
        </p:nvSpPr>
        <p:spPr>
          <a:xfrm>
            <a:off x="23175176" y="15316200"/>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Hidden Layer</a:t>
            </a:r>
          </a:p>
          <a:p>
            <a:r>
              <a:rPr lang="en-US" sz="1600" b="0" dirty="0">
                <a:solidFill>
                  <a:schemeClr val="dk1"/>
                </a:solidFill>
                <a:latin typeface="Arial" panose="020B0604020202020204" pitchFamily="34" charset="0"/>
                <a:cs typeface="Arial" panose="020B0604020202020204" pitchFamily="34" charset="0"/>
              </a:rPr>
              <a:t>120 neurons</a:t>
            </a:r>
          </a:p>
        </p:txBody>
      </p:sp>
      <p:sp>
        <p:nvSpPr>
          <p:cNvPr id="87" name="Rectangle 86">
            <a:extLst>
              <a:ext uri="{FF2B5EF4-FFF2-40B4-BE49-F238E27FC236}">
                <a16:creationId xmlns:a16="http://schemas.microsoft.com/office/drawing/2014/main" id="{1E163F53-C786-0A49-8AA8-4B8EE71C2702}"/>
              </a:ext>
            </a:extLst>
          </p:cNvPr>
          <p:cNvSpPr/>
          <p:nvPr/>
        </p:nvSpPr>
        <p:spPr>
          <a:xfrm>
            <a:off x="24969898" y="15867965"/>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Hidden Layer</a:t>
            </a:r>
          </a:p>
          <a:p>
            <a:r>
              <a:rPr lang="en-US" sz="1600" b="0" dirty="0">
                <a:solidFill>
                  <a:schemeClr val="dk1"/>
                </a:solidFill>
                <a:latin typeface="Arial" panose="020B0604020202020204" pitchFamily="34" charset="0"/>
                <a:cs typeface="Arial" panose="020B0604020202020204" pitchFamily="34" charset="0"/>
              </a:rPr>
              <a:t>90 neurons</a:t>
            </a:r>
          </a:p>
        </p:txBody>
      </p:sp>
      <p:sp>
        <p:nvSpPr>
          <p:cNvPr id="89" name="Rectangle 88">
            <a:extLst>
              <a:ext uri="{FF2B5EF4-FFF2-40B4-BE49-F238E27FC236}">
                <a16:creationId xmlns:a16="http://schemas.microsoft.com/office/drawing/2014/main" id="{827AE1CD-5095-CC40-9928-DDD19EA93112}"/>
              </a:ext>
            </a:extLst>
          </p:cNvPr>
          <p:cNvSpPr/>
          <p:nvPr/>
        </p:nvSpPr>
        <p:spPr>
          <a:xfrm>
            <a:off x="26751476" y="15060776"/>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Linear Layer</a:t>
            </a:r>
          </a:p>
          <a:p>
            <a:r>
              <a:rPr lang="en-US" sz="1600" b="0" dirty="0">
                <a:solidFill>
                  <a:schemeClr val="dk1"/>
                </a:solidFill>
                <a:latin typeface="Arial" panose="020B0604020202020204" pitchFamily="34" charset="0"/>
                <a:cs typeface="Arial" panose="020B0604020202020204" pitchFamily="34" charset="0"/>
              </a:rPr>
              <a:t>135 neurons</a:t>
            </a:r>
          </a:p>
        </p:txBody>
      </p:sp>
      <p:sp>
        <p:nvSpPr>
          <p:cNvPr id="92" name="Rectangle 91">
            <a:extLst>
              <a:ext uri="{FF2B5EF4-FFF2-40B4-BE49-F238E27FC236}">
                <a16:creationId xmlns:a16="http://schemas.microsoft.com/office/drawing/2014/main" id="{3C9FF331-8232-7B42-A00A-754EC1BD86E3}"/>
              </a:ext>
            </a:extLst>
          </p:cNvPr>
          <p:cNvSpPr/>
          <p:nvPr/>
        </p:nvSpPr>
        <p:spPr>
          <a:xfrm>
            <a:off x="28727400" y="16282774"/>
            <a:ext cx="1851951" cy="646331"/>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Linear Layer</a:t>
            </a:r>
          </a:p>
          <a:p>
            <a:r>
              <a:rPr lang="en-US" sz="1600" b="0" dirty="0">
                <a:solidFill>
                  <a:schemeClr val="dk1"/>
                </a:solidFill>
                <a:latin typeface="Arial" panose="020B0604020202020204" pitchFamily="34" charset="0"/>
                <a:cs typeface="Arial" panose="020B0604020202020204" pitchFamily="34" charset="0"/>
              </a:rPr>
              <a:t>64 neurons</a:t>
            </a:r>
          </a:p>
        </p:txBody>
      </p:sp>
      <p:sp>
        <p:nvSpPr>
          <p:cNvPr id="93" name="Rectangle 92">
            <a:extLst>
              <a:ext uri="{FF2B5EF4-FFF2-40B4-BE49-F238E27FC236}">
                <a16:creationId xmlns:a16="http://schemas.microsoft.com/office/drawing/2014/main" id="{16A15AC5-F79B-6C43-A27E-0D77BC75F221}"/>
              </a:ext>
            </a:extLst>
          </p:cNvPr>
          <p:cNvSpPr/>
          <p:nvPr/>
        </p:nvSpPr>
        <p:spPr>
          <a:xfrm>
            <a:off x="30420069" y="16535400"/>
            <a:ext cx="2345931" cy="954107"/>
          </a:xfrm>
          <a:prstGeom prst="rect">
            <a:avLst/>
          </a:prstGeom>
        </p:spPr>
        <p:txBody>
          <a:bodyPr wrap="square">
            <a:spAutoFit/>
          </a:bodyPr>
          <a:lstStyle/>
          <a:p>
            <a:r>
              <a:rPr lang="en-US" sz="2000" dirty="0">
                <a:solidFill>
                  <a:schemeClr val="dk1"/>
                </a:solidFill>
                <a:latin typeface="Arial" panose="020B0604020202020204" pitchFamily="34" charset="0"/>
                <a:cs typeface="Arial" panose="020B0604020202020204" pitchFamily="34" charset="0"/>
              </a:rPr>
              <a:t>Linear Output Layer</a:t>
            </a:r>
          </a:p>
          <a:p>
            <a:r>
              <a:rPr lang="en-US" sz="1600" b="0" dirty="0">
                <a:solidFill>
                  <a:schemeClr val="dk1"/>
                </a:solidFill>
                <a:latin typeface="Arial" panose="020B0604020202020204" pitchFamily="34" charset="0"/>
                <a:cs typeface="Arial" panose="020B0604020202020204" pitchFamily="34" charset="0"/>
              </a:rPr>
              <a:t>4 neurons</a:t>
            </a:r>
          </a:p>
        </p:txBody>
      </p:sp>
      <p:pic>
        <p:nvPicPr>
          <p:cNvPr id="44" name="Picture 43">
            <a:extLst>
              <a:ext uri="{FF2B5EF4-FFF2-40B4-BE49-F238E27FC236}">
                <a16:creationId xmlns:a16="http://schemas.microsoft.com/office/drawing/2014/main" id="{D125F160-2EA6-DD4B-9DF6-4A5DE7BED4F5}"/>
              </a:ext>
            </a:extLst>
          </p:cNvPr>
          <p:cNvPicPr>
            <a:picLocks noChangeAspect="1"/>
          </p:cNvPicPr>
          <p:nvPr/>
        </p:nvPicPr>
        <p:blipFill>
          <a:blip r:embed="rId10"/>
          <a:stretch>
            <a:fillRect/>
          </a:stretch>
        </p:blipFill>
        <p:spPr>
          <a:xfrm>
            <a:off x="33230805" y="11382674"/>
            <a:ext cx="6088395" cy="5686126"/>
          </a:xfrm>
          <a:prstGeom prst="rect">
            <a:avLst/>
          </a:prstGeom>
        </p:spPr>
      </p:pic>
      <p:pic>
        <p:nvPicPr>
          <p:cNvPr id="47" name="Picture 46">
            <a:extLst>
              <a:ext uri="{FF2B5EF4-FFF2-40B4-BE49-F238E27FC236}">
                <a16:creationId xmlns:a16="http://schemas.microsoft.com/office/drawing/2014/main" id="{F0BB3883-3367-BE48-9D75-C89706D442A7}"/>
              </a:ext>
            </a:extLst>
          </p:cNvPr>
          <p:cNvPicPr>
            <a:picLocks noChangeAspect="1"/>
          </p:cNvPicPr>
          <p:nvPr/>
        </p:nvPicPr>
        <p:blipFill>
          <a:blip r:embed="rId11"/>
          <a:stretch>
            <a:fillRect/>
          </a:stretch>
        </p:blipFill>
        <p:spPr>
          <a:xfrm>
            <a:off x="33322588" y="1933820"/>
            <a:ext cx="9994461" cy="5056721"/>
          </a:xfrm>
          <a:prstGeom prst="rect">
            <a:avLst/>
          </a:prstGeom>
        </p:spPr>
      </p:pic>
      <p:sp>
        <p:nvSpPr>
          <p:cNvPr id="94" name="TextBox 93">
            <a:extLst>
              <a:ext uri="{FF2B5EF4-FFF2-40B4-BE49-F238E27FC236}">
                <a16:creationId xmlns:a16="http://schemas.microsoft.com/office/drawing/2014/main" id="{D8576CDC-EFE7-B84E-8A00-67149FBD9F25}"/>
              </a:ext>
            </a:extLst>
          </p:cNvPr>
          <p:cNvSpPr txBox="1"/>
          <p:nvPr/>
        </p:nvSpPr>
        <p:spPr>
          <a:xfrm>
            <a:off x="36347357" y="1676400"/>
            <a:ext cx="4327645" cy="400110"/>
          </a:xfrm>
          <a:prstGeom prst="rect">
            <a:avLst/>
          </a:prstGeom>
          <a:noFill/>
        </p:spPr>
        <p:txBody>
          <a:bodyPr wrap="square" rtlCol="0">
            <a:spAutoFit/>
          </a:bodyPr>
          <a:lstStyle>
            <a:defPPr>
              <a:defRPr kern="1200" smtId="4294967295"/>
            </a:defPPr>
          </a:lstStyle>
          <a:p>
            <a:r>
              <a:rPr lang="en-US" sz="2000" b="0" dirty="0">
                <a:solidFill>
                  <a:schemeClr val="dk1"/>
                </a:solidFill>
                <a:latin typeface="+mn-lt"/>
                <a:cs typeface="Montserrat"/>
              </a:rPr>
              <a:t>Accuracy/Loss vs Epochs</a:t>
            </a:r>
          </a:p>
        </p:txBody>
      </p:sp>
      <p:sp>
        <p:nvSpPr>
          <p:cNvPr id="95" name="TextBox 94">
            <a:extLst>
              <a:ext uri="{FF2B5EF4-FFF2-40B4-BE49-F238E27FC236}">
                <a16:creationId xmlns:a16="http://schemas.microsoft.com/office/drawing/2014/main" id="{B43F4BB2-538E-2A47-9B70-2CDDCBE2C266}"/>
              </a:ext>
            </a:extLst>
          </p:cNvPr>
          <p:cNvSpPr txBox="1"/>
          <p:nvPr/>
        </p:nvSpPr>
        <p:spPr>
          <a:xfrm>
            <a:off x="39296886" y="11277600"/>
            <a:ext cx="4426076" cy="6740307"/>
          </a:xfrm>
          <a:prstGeom prst="rect">
            <a:avLst/>
          </a:prstGeom>
          <a:noFill/>
        </p:spPr>
        <p:txBody>
          <a:bodyPr wrap="square" rtlCol="0">
            <a:spAutoFit/>
          </a:bodyPr>
          <a:lstStyle>
            <a:defPPr>
              <a:defRPr kern="1200" smtId="4294967295"/>
            </a:defPPr>
          </a:lstStyle>
          <a:p>
            <a:pPr algn="l"/>
            <a:r>
              <a:rPr lang="en-US" sz="2400" b="0" dirty="0">
                <a:solidFill>
                  <a:schemeClr val="tx1"/>
                </a:solidFill>
                <a:latin typeface="Arial" panose="020B0604020202020204" pitchFamily="34" charset="0"/>
                <a:cs typeface="Arial" panose="020B0604020202020204" pitchFamily="34" charset="0"/>
              </a:rPr>
              <a:t>The confusion matrix conveys the mistakes the model makes for each class. The most common misunderstanding occurs in the class of other arrhythmias, confusing it with Atrial Fibrillation or a normal ECG, 3% of the time. Largely because the other class consists of many arrhythmias which generally are not structurally alike. Thus, it makes it difficult for the CNN to account for all features of arrhythmias. However, this issue can be solved by replacing the other class with specific arrhythmia classes.</a:t>
            </a:r>
          </a:p>
        </p:txBody>
      </p:sp>
      <p:cxnSp>
        <p:nvCxnSpPr>
          <p:cNvPr id="51" name="Straight Connector 50">
            <a:extLst>
              <a:ext uri="{FF2B5EF4-FFF2-40B4-BE49-F238E27FC236}">
                <a16:creationId xmlns:a16="http://schemas.microsoft.com/office/drawing/2014/main" id="{511C53E8-B982-284C-A911-C2C0736B8DB0}"/>
              </a:ext>
            </a:extLst>
          </p:cNvPr>
          <p:cNvCxnSpPr/>
          <p:nvPr/>
        </p:nvCxnSpPr>
        <p:spPr bwMode="auto">
          <a:xfrm>
            <a:off x="10964018" y="0"/>
            <a:ext cx="9144" cy="34747200"/>
          </a:xfrm>
          <a:prstGeom prst="line">
            <a:avLst/>
          </a:pr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67B2E455-F0D7-8C42-A7E1-17D4CAA8DF61}"/>
              </a:ext>
            </a:extLst>
          </p:cNvPr>
          <p:cNvCxnSpPr/>
          <p:nvPr/>
        </p:nvCxnSpPr>
        <p:spPr bwMode="auto">
          <a:xfrm>
            <a:off x="32927180" y="0"/>
            <a:ext cx="2" cy="32918400"/>
          </a:xfrm>
          <a:prstGeom prst="line">
            <a:avLst/>
          </a:pr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6ECC-429C-224C-9914-8B5D92E28F60}"/>
              </a:ext>
            </a:extLst>
          </p:cNvPr>
          <p:cNvSpPr>
            <a:spLocks noGrp="1"/>
          </p:cNvSpPr>
          <p:nvPr>
            <p:ph type="title" sz="quarter"/>
          </p:nvPr>
        </p:nvSpPr>
        <p:spPr/>
        <p:txBody>
          <a:bodyPr/>
          <a:lstStyle/>
          <a:p>
            <a:endParaRPr lang="en-US"/>
          </a:p>
        </p:txBody>
      </p:sp>
      <p:sp>
        <p:nvSpPr>
          <p:cNvPr id="3" name="Content Placeholder 2">
            <a:extLst>
              <a:ext uri="{FF2B5EF4-FFF2-40B4-BE49-F238E27FC236}">
                <a16:creationId xmlns:a16="http://schemas.microsoft.com/office/drawing/2014/main" id="{3535AE99-435E-A943-B135-04D9219A2189}"/>
              </a:ext>
            </a:extLst>
          </p:cNvPr>
          <p:cNvSpPr>
            <a:spLocks noGrp="1"/>
          </p:cNvSpPr>
          <p:nvPr>
            <p:ph sz="quarter" idx="1"/>
          </p:nvPr>
        </p:nvSpPr>
        <p:spPr/>
        <p:txBody>
          <a:bodyPr/>
          <a:lstStyle/>
          <a:p>
            <a:endParaRPr lang="en-US"/>
          </a:p>
        </p:txBody>
      </p:sp>
      <p:sp>
        <p:nvSpPr>
          <p:cNvPr id="4" name="Content Placeholder 3">
            <a:extLst>
              <a:ext uri="{FF2B5EF4-FFF2-40B4-BE49-F238E27FC236}">
                <a16:creationId xmlns:a16="http://schemas.microsoft.com/office/drawing/2014/main" id="{5EC2E768-3B69-1246-9C27-33CE86731FBF}"/>
              </a:ext>
            </a:extLst>
          </p:cNvPr>
          <p:cNvSpPr>
            <a:spLocks noGrp="1"/>
          </p:cNvSpPr>
          <p:nvPr>
            <p:ph sz="quarter" idx="2"/>
          </p:nvPr>
        </p:nvSpPr>
        <p:spPr/>
        <p:txBody>
          <a:bodyPr/>
          <a:lstStyle/>
          <a:p>
            <a:endParaRPr lang="en-US"/>
          </a:p>
        </p:txBody>
      </p:sp>
      <p:sp>
        <p:nvSpPr>
          <p:cNvPr id="5" name="Content Placeholder 4">
            <a:extLst>
              <a:ext uri="{FF2B5EF4-FFF2-40B4-BE49-F238E27FC236}">
                <a16:creationId xmlns:a16="http://schemas.microsoft.com/office/drawing/2014/main" id="{DCB1F2A9-0D84-704C-855A-40B219A33DFB}"/>
              </a:ext>
            </a:extLst>
          </p:cNvPr>
          <p:cNvSpPr>
            <a:spLocks noGrp="1"/>
          </p:cNvSpPr>
          <p:nvPr>
            <p:ph sz="quarter" idx="3"/>
          </p:nvPr>
        </p:nvSpPr>
        <p:spPr/>
        <p:txBody>
          <a:bodyPr/>
          <a:lstStyle/>
          <a:p>
            <a:endParaRPr lang="en-US"/>
          </a:p>
        </p:txBody>
      </p:sp>
      <p:sp>
        <p:nvSpPr>
          <p:cNvPr id="6" name="Content Placeholder 5">
            <a:extLst>
              <a:ext uri="{FF2B5EF4-FFF2-40B4-BE49-F238E27FC236}">
                <a16:creationId xmlns:a16="http://schemas.microsoft.com/office/drawing/2014/main" id="{66788FDA-1E17-AC4C-9545-B642E18EF43D}"/>
              </a:ext>
            </a:extLst>
          </p:cNvPr>
          <p:cNvSpPr>
            <a:spLocks noGrp="1"/>
          </p:cNvSpPr>
          <p:nvPr>
            <p:ph sz="quarter" idx="4"/>
          </p:nvPr>
        </p:nvSpPr>
        <p:spPr/>
        <p:txBody>
          <a:bodyPr/>
          <a:lstStyle/>
          <a:p>
            <a:endParaRPr lang="en-US"/>
          </a:p>
        </p:txBody>
      </p:sp>
      <p:pic>
        <p:nvPicPr>
          <p:cNvPr id="7" name="Picture 6">
            <a:extLst>
              <a:ext uri="{FF2B5EF4-FFF2-40B4-BE49-F238E27FC236}">
                <a16:creationId xmlns:a16="http://schemas.microsoft.com/office/drawing/2014/main" id="{2A3E4C6D-43C3-C546-A365-8524B8BE6142}"/>
              </a:ext>
            </a:extLst>
          </p:cNvPr>
          <p:cNvPicPr>
            <a:picLocks noChangeAspect="1"/>
          </p:cNvPicPr>
          <p:nvPr/>
        </p:nvPicPr>
        <p:blipFill>
          <a:blip r:embed="rId2"/>
          <a:stretch>
            <a:fillRect/>
          </a:stretch>
        </p:blipFill>
        <p:spPr>
          <a:xfrm>
            <a:off x="0" y="-8162"/>
            <a:ext cx="29260800" cy="14955520"/>
          </a:xfrm>
          <a:prstGeom prst="rect">
            <a:avLst/>
          </a:prstGeom>
        </p:spPr>
      </p:pic>
      <p:pic>
        <p:nvPicPr>
          <p:cNvPr id="8" name="Picture 7">
            <a:extLst>
              <a:ext uri="{FF2B5EF4-FFF2-40B4-BE49-F238E27FC236}">
                <a16:creationId xmlns:a16="http://schemas.microsoft.com/office/drawing/2014/main" id="{5D185206-21DF-1447-AA4B-A545D652C305}"/>
              </a:ext>
            </a:extLst>
          </p:cNvPr>
          <p:cNvPicPr>
            <a:picLocks noChangeAspect="1"/>
          </p:cNvPicPr>
          <p:nvPr/>
        </p:nvPicPr>
        <p:blipFill>
          <a:blip r:embed="rId3"/>
          <a:stretch>
            <a:fillRect/>
          </a:stretch>
        </p:blipFill>
        <p:spPr>
          <a:xfrm>
            <a:off x="-21771" y="14969129"/>
            <a:ext cx="28803600" cy="14738748"/>
          </a:xfrm>
          <a:prstGeom prst="rect">
            <a:avLst/>
          </a:prstGeom>
        </p:spPr>
      </p:pic>
    </p:spTree>
    <p:extLst>
      <p:ext uri="{BB962C8B-B14F-4D97-AF65-F5344CB8AC3E}">
        <p14:creationId xmlns:p14="http://schemas.microsoft.com/office/powerpoint/2010/main" val="328860124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13307</TotalTime>
  <Words>1714</Words>
  <Application>Microsoft Macintosh PowerPoint</Application>
  <PresentationFormat>Custom</PresentationFormat>
  <Paragraphs>103</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Cambria Math</vt:lpstr>
      <vt:lpstr>Calibri</vt:lpstr>
      <vt:lpstr>Arial</vt:lpstr>
      <vt:lpstr>Wingdings</vt:lpstr>
      <vt:lpstr>Montserrat</vt:lpstr>
      <vt:lpstr>Default Design</vt:lpstr>
      <vt:lpstr>v</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Aditya Kendre</cp:lastModifiedBy>
  <cp:revision>146</cp:revision>
  <dcterms:modified xsi:type="dcterms:W3CDTF">2020-03-07T23:57:09Z</dcterms:modified>
  <cp:category>science research poster</cp:category>
</cp:coreProperties>
</file>